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7"/>
  </p:notesMasterIdLst>
  <p:handoutMasterIdLst>
    <p:handoutMasterId r:id="rId8"/>
  </p:handoutMasterIdLst>
  <p:sldIdLst>
    <p:sldId id="374" r:id="rId2"/>
    <p:sldId id="448" r:id="rId3"/>
    <p:sldId id="447" r:id="rId4"/>
    <p:sldId id="445" r:id="rId5"/>
    <p:sldId id="373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329">
          <p15:clr>
            <a:srgbClr val="A4A3A4"/>
          </p15:clr>
        </p15:guide>
        <p15:guide id="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1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80" autoAdjust="0"/>
    <p:restoredTop sz="95383" autoAdjust="0"/>
  </p:normalViewPr>
  <p:slideViewPr>
    <p:cSldViewPr snapToGrid="0" snapToObjects="1" showGuides="1">
      <p:cViewPr varScale="1">
        <p:scale>
          <a:sx n="84" d="100"/>
          <a:sy n="84" d="100"/>
        </p:scale>
        <p:origin x="1320" y="78"/>
      </p:cViewPr>
      <p:guideLst>
        <p:guide orient="horz" pos="1534"/>
        <p:guide orient="horz" pos="32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-330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B34D80-5637-4430-8250-B6B4DDC1F6C8}" type="doc">
      <dgm:prSet loTypeId="urn:microsoft.com/office/officeart/2005/8/layout/hProcess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D52488D-BC68-492E-AD63-F5EE63B1B530}">
      <dgm:prSet phldrT="[Texto]" custT="1"/>
      <dgm:spPr/>
      <dgm:t>
        <a:bodyPr/>
        <a:lstStyle/>
        <a:p>
          <a:r>
            <a:rPr lang="bg-BG" sz="18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Federal</a:t>
          </a:r>
          <a:endParaRPr lang="en-US" sz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1861059-80D1-4E69-A243-8442558E6F16}" type="parTrans" cxnId="{C22482DF-066A-485D-AB70-43CA0D2C4E0D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36D53BA-1636-47F5-85DD-24E5EC0428D6}" type="sibTrans" cxnId="{C22482DF-066A-485D-AB70-43CA0D2C4E0D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478A477-1269-4416-A61A-6C3091C35E12}">
      <dgm:prSet phldrT="[Texto]" custT="1"/>
      <dgm:spPr/>
      <dgm:t>
        <a:bodyPr/>
        <a:lstStyle/>
        <a:p>
          <a:r>
            <a:rPr lang="en-US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Revenues </a:t>
          </a:r>
          <a:endParaRPr lang="en-US" sz="1200" b="1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FDC41D0-397E-4975-8315-A2DE4C07DB6B}" type="parTrans" cxnId="{A448FDF8-1BBC-4CFF-8A96-98998ED29C88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E7E45DF-5CD1-469F-B364-53C25097735A}" type="sibTrans" cxnId="{A448FDF8-1BBC-4CFF-8A96-98998ED29C88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045ECCE-B2BD-4538-A7E2-80CE95A7129C}">
      <dgm:prSet phldrT="[Texto]" custT="1"/>
      <dgm:spPr/>
      <dgm:t>
        <a:bodyPr/>
        <a:lstStyle/>
        <a:p>
          <a:r>
            <a:rPr lang="pt-BR" sz="18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STATE</a:t>
          </a:r>
          <a:endParaRPr lang="en-US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E1E022F-80FA-4AAB-BB7A-9916A1D3225F}" type="parTrans" cxnId="{E62699D5-EB59-4774-A924-1B4D18247131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1C50DF-9ACC-4B84-8C79-E0C3AE48F3E6}" type="sibTrans" cxnId="{E62699D5-EB59-4774-A924-1B4D18247131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62B11F6-74F1-4F62-A1AF-BF5173B22827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pt-B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MUNICIPAL</a:t>
          </a:r>
          <a:endParaRPr lang="en-US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C68FDB5-E020-4490-ABFD-33559B37C69F}" type="parTrans" cxnId="{1321CEAF-B566-4CCF-91F1-30C37BBD39E7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048347-44AE-4D57-AA4C-2D68A6F2322E}" type="sibTrans" cxnId="{1321CEAF-B566-4CCF-91F1-30C37BBD39E7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94C965F-6D44-43BA-A46E-3B318E5A1C95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n-US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Services</a:t>
          </a:r>
          <a:endParaRPr lang="bg-BG" sz="1200" b="1" noProof="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bg-BG" sz="1200" b="1" i="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</a:t>
          </a:r>
          <a:r>
            <a:rPr lang="en-US" sz="1200" b="1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eal</a:t>
          </a:r>
          <a:r>
            <a:rPr lang="en-US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estate transfer  </a:t>
          </a:r>
          <a:endParaRPr lang="en-US" sz="1200" b="1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C5E9FA2-E3EF-4ECA-AC30-403618C8B18E}" type="parTrans" cxnId="{11ABF9B9-65AF-42A5-A20E-AAA1C61BFD7E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DCF096-531D-48D1-AF65-6AACA7FD6725}" type="sibTrans" cxnId="{11ABF9B9-65AF-42A5-A20E-AAA1C61BFD7E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785352D-4065-449E-AE6F-5ACFBD311B3C}">
      <dgm:prSet phldrT="[Texto]" custT="1"/>
      <dgm:spPr/>
      <dgm:t>
        <a:bodyPr/>
        <a:lstStyle/>
        <a:p>
          <a:r>
            <a:rPr lang="en-US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Profits</a:t>
          </a:r>
        </a:p>
        <a:p>
          <a:r>
            <a:rPr lang="en-US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Income </a:t>
          </a:r>
        </a:p>
      </dgm:t>
    </dgm:pt>
    <dgm:pt modelId="{81CE8F23-3963-466D-82EF-2E052D9C7906}" type="parTrans" cxnId="{22CC9467-3469-4FA4-90B7-D0FC5443FEAC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EEE2646-BAC5-422F-9E1F-C3D114B5F264}" type="sibTrans" cxnId="{22CC9467-3469-4FA4-90B7-D0FC5443FEAC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5CA71F2-6EEA-43E0-A74B-72443958ABE3}">
      <dgm:prSet phldrT="[Texto]" custT="1"/>
      <dgm:spPr/>
      <dgm:t>
        <a:bodyPr/>
        <a:lstStyle/>
        <a:p>
          <a:r>
            <a:rPr lang="en-US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Import</a:t>
          </a:r>
          <a:r>
            <a:rPr lang="bg-BG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/</a:t>
          </a:r>
          <a:r>
            <a:rPr lang="en-US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export</a:t>
          </a:r>
        </a:p>
        <a:p>
          <a:r>
            <a:rPr lang="en-US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Rural property</a:t>
          </a:r>
        </a:p>
        <a:p>
          <a:r>
            <a:rPr lang="en-US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Financial transactions</a:t>
          </a:r>
        </a:p>
      </dgm:t>
    </dgm:pt>
    <dgm:pt modelId="{DC5520BE-46B3-431B-B353-AC1EF3D66E3D}" type="parTrans" cxnId="{B15377A9-7210-49F7-B9F3-3BD1604EB611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04BF783-4303-4F0C-960F-3FAA2A4745EA}" type="sibTrans" cxnId="{B15377A9-7210-49F7-B9F3-3BD1604EB611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6C5ED8D-C8FD-4862-B03C-1E0010DE1E2B}">
      <dgm:prSet phldrT="[Texto]" custT="1"/>
      <dgm:spPr/>
      <dgm:t>
        <a:bodyPr/>
        <a:lstStyle/>
        <a:p>
          <a:r>
            <a:rPr lang="bg-BG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Goods</a:t>
          </a:r>
          <a:endParaRPr lang="en-US" sz="1200" b="1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8CB0FBC-A66A-488F-BAD0-EA9A72DC1243}" type="parTrans" cxnId="{D9859CCB-4AB9-4AD5-B857-32574958C114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003EAD4-AF8D-40C3-BFF9-D11935C73DF3}" type="sibTrans" cxnId="{D9859CCB-4AB9-4AD5-B857-32574958C114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8CDCD0A-1175-4B55-948B-DB3C3039A213}">
      <dgm:prSet custT="1"/>
      <dgm:spPr/>
      <dgm:t>
        <a:bodyPr/>
        <a:lstStyle/>
        <a:p>
          <a:r>
            <a:rPr lang="bg-BG" sz="1200" b="1" i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(Some) </a:t>
          </a:r>
          <a:r>
            <a:rPr lang="en-US" sz="1200" b="1" i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services</a:t>
          </a:r>
          <a:endParaRPr lang="bg-BG" sz="1200" b="1" i="1" noProof="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US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Transport</a:t>
          </a:r>
          <a:r>
            <a:rPr lang="bg-BG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ation</a:t>
          </a:r>
          <a:endParaRPr lang="en-US" sz="1200" b="1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3E76F1-0C6F-4596-ADBB-33E24FB841F4}" type="parTrans" cxnId="{72323B4C-90BA-48B1-873A-AB98F83EF468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A3FFB8B-9356-4B4D-9758-7FF3DB2B9FDF}" type="sibTrans" cxnId="{72323B4C-90BA-48B1-873A-AB98F83EF468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2737451-B359-40A0-9639-E25DD88AB3B2}">
      <dgm:prSet custT="1"/>
      <dgm:spPr/>
      <dgm:t>
        <a:bodyPr/>
        <a:lstStyle/>
        <a:p>
          <a:r>
            <a:rPr lang="en-US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Donations </a:t>
          </a:r>
          <a:r>
            <a:rPr lang="bg-BG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 death</a:t>
          </a:r>
          <a:endParaRPr lang="en-US" sz="1200" b="1" i="1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BB89075-7A52-432C-B3F0-23D863B77459}" type="parTrans" cxnId="{0661F98E-29C6-47E3-803D-29246FA6C3D5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D25491-6F97-4E71-98E8-9E598D9514D7}" type="sibTrans" cxnId="{0661F98E-29C6-47E3-803D-29246FA6C3D5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0701748-D69B-47EC-916D-D131E1389984}">
      <dgm:prSet custT="1"/>
      <dgm:spPr/>
      <dgm:t>
        <a:bodyPr/>
        <a:lstStyle/>
        <a:p>
          <a:r>
            <a:rPr lang="bg-BG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en-US" sz="1200" b="1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roperty</a:t>
          </a:r>
          <a:r>
            <a:rPr lang="bg-BG" sz="12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of vehicles</a:t>
          </a:r>
          <a:endParaRPr lang="en-US" sz="1200" b="1" i="1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EF95D69-265B-45A0-B877-09D167300F12}" type="parTrans" cxnId="{A38FCD4F-DCA4-4F5C-B7CE-AAC589E1BBA6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D0F0207-9C36-49D7-B4FD-EE77635B35F1}" type="sibTrans" cxnId="{A38FCD4F-DCA4-4F5C-B7CE-AAC589E1BBA6}">
      <dgm:prSet/>
      <dgm:spPr/>
      <dgm:t>
        <a:bodyPr/>
        <a:lstStyle/>
        <a:p>
          <a:endParaRPr lang="en-US" sz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01BDF4-5D5C-4468-8BC9-95FDBF6C6A13}" type="pres">
      <dgm:prSet presAssocID="{DCB34D80-5637-4430-8250-B6B4DDC1F6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B2FE1A-16B5-419A-ABEB-E56AD768EC66}" type="pres">
      <dgm:prSet presAssocID="{CD52488D-BC68-492E-AD63-F5EE63B1B530}" presName="compositeNode" presStyleCnt="0">
        <dgm:presLayoutVars>
          <dgm:bulletEnabled val="1"/>
        </dgm:presLayoutVars>
      </dgm:prSet>
      <dgm:spPr/>
    </dgm:pt>
    <dgm:pt modelId="{0AEEEBC0-9A12-40BA-822B-7C06AD5C3F2B}" type="pres">
      <dgm:prSet presAssocID="{CD52488D-BC68-492E-AD63-F5EE63B1B530}" presName="bgRect" presStyleLbl="node1" presStyleIdx="0" presStyleCnt="3"/>
      <dgm:spPr/>
      <dgm:t>
        <a:bodyPr/>
        <a:lstStyle/>
        <a:p>
          <a:endParaRPr lang="en-US"/>
        </a:p>
      </dgm:t>
    </dgm:pt>
    <dgm:pt modelId="{4DBC1367-17FF-4FA9-A426-4886006BF6C4}" type="pres">
      <dgm:prSet presAssocID="{CD52488D-BC68-492E-AD63-F5EE63B1B530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2560C-A562-4421-8973-A9C0906DFA1A}" type="pres">
      <dgm:prSet presAssocID="{CD52488D-BC68-492E-AD63-F5EE63B1B53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F5A61-6671-432D-8540-CCD0D6733D04}" type="pres">
      <dgm:prSet presAssocID="{036D53BA-1636-47F5-85DD-24E5EC0428D6}" presName="hSp" presStyleCnt="0"/>
      <dgm:spPr/>
    </dgm:pt>
    <dgm:pt modelId="{4256AD29-B1F0-4D27-9972-B5CB7371250E}" type="pres">
      <dgm:prSet presAssocID="{036D53BA-1636-47F5-85DD-24E5EC0428D6}" presName="vProcSp" presStyleCnt="0"/>
      <dgm:spPr/>
    </dgm:pt>
    <dgm:pt modelId="{B44D5462-5601-4BFF-99DA-7E82931DAFA7}" type="pres">
      <dgm:prSet presAssocID="{036D53BA-1636-47F5-85DD-24E5EC0428D6}" presName="vSp1" presStyleCnt="0"/>
      <dgm:spPr/>
    </dgm:pt>
    <dgm:pt modelId="{488C3CAA-8FBB-4C0B-883E-9C753E69801B}" type="pres">
      <dgm:prSet presAssocID="{036D53BA-1636-47F5-85DD-24E5EC0428D6}" presName="simulatedConn" presStyleLbl="solidFgAcc1" presStyleIdx="0" presStyleCnt="2"/>
      <dgm:spPr/>
    </dgm:pt>
    <dgm:pt modelId="{5F64E30F-BC5F-484F-A863-F58C8FE6E35F}" type="pres">
      <dgm:prSet presAssocID="{036D53BA-1636-47F5-85DD-24E5EC0428D6}" presName="vSp2" presStyleCnt="0"/>
      <dgm:spPr/>
    </dgm:pt>
    <dgm:pt modelId="{4CCDAF36-3091-482D-9EC1-DE3B5B7AE56F}" type="pres">
      <dgm:prSet presAssocID="{036D53BA-1636-47F5-85DD-24E5EC0428D6}" presName="sibTrans" presStyleCnt="0"/>
      <dgm:spPr/>
    </dgm:pt>
    <dgm:pt modelId="{705C40F6-2701-49E8-AEA4-F953EC43E910}" type="pres">
      <dgm:prSet presAssocID="{9045ECCE-B2BD-4538-A7E2-80CE95A7129C}" presName="compositeNode" presStyleCnt="0">
        <dgm:presLayoutVars>
          <dgm:bulletEnabled val="1"/>
        </dgm:presLayoutVars>
      </dgm:prSet>
      <dgm:spPr/>
    </dgm:pt>
    <dgm:pt modelId="{CD4D5E9E-4F5B-42FE-802A-0EA459284CFA}" type="pres">
      <dgm:prSet presAssocID="{9045ECCE-B2BD-4538-A7E2-80CE95A7129C}" presName="bgRect" presStyleLbl="node1" presStyleIdx="1" presStyleCnt="3"/>
      <dgm:spPr/>
      <dgm:t>
        <a:bodyPr/>
        <a:lstStyle/>
        <a:p>
          <a:endParaRPr lang="en-US"/>
        </a:p>
      </dgm:t>
    </dgm:pt>
    <dgm:pt modelId="{FE926E93-939F-4C95-9EB4-C8BE413EFC74}" type="pres">
      <dgm:prSet presAssocID="{9045ECCE-B2BD-4538-A7E2-80CE95A7129C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3116E-C5DA-41DA-A9F8-A4ADEA15EDD0}" type="pres">
      <dgm:prSet presAssocID="{9045ECCE-B2BD-4538-A7E2-80CE95A7129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C9D45-A934-4642-B129-26B9FA8F75ED}" type="pres">
      <dgm:prSet presAssocID="{C61C50DF-9ACC-4B84-8C79-E0C3AE48F3E6}" presName="hSp" presStyleCnt="0"/>
      <dgm:spPr/>
    </dgm:pt>
    <dgm:pt modelId="{8B78AAE9-D48E-4D42-936E-6A5414A0D8D9}" type="pres">
      <dgm:prSet presAssocID="{C61C50DF-9ACC-4B84-8C79-E0C3AE48F3E6}" presName="vProcSp" presStyleCnt="0"/>
      <dgm:spPr/>
    </dgm:pt>
    <dgm:pt modelId="{280E062B-0185-4FED-BC72-6EF667DAAA8E}" type="pres">
      <dgm:prSet presAssocID="{C61C50DF-9ACC-4B84-8C79-E0C3AE48F3E6}" presName="vSp1" presStyleCnt="0"/>
      <dgm:spPr/>
    </dgm:pt>
    <dgm:pt modelId="{9BA23D90-9CC0-47FD-AA9D-C78B5A65C8ED}" type="pres">
      <dgm:prSet presAssocID="{C61C50DF-9ACC-4B84-8C79-E0C3AE48F3E6}" presName="simulatedConn" presStyleLbl="solidFgAcc1" presStyleIdx="1" presStyleCnt="2"/>
      <dgm:spPr/>
    </dgm:pt>
    <dgm:pt modelId="{984E0405-B058-43DA-AF95-50E4D0833907}" type="pres">
      <dgm:prSet presAssocID="{C61C50DF-9ACC-4B84-8C79-E0C3AE48F3E6}" presName="vSp2" presStyleCnt="0"/>
      <dgm:spPr/>
    </dgm:pt>
    <dgm:pt modelId="{49AC0FE1-3AFB-475C-99EF-B8A045937E02}" type="pres">
      <dgm:prSet presAssocID="{C61C50DF-9ACC-4B84-8C79-E0C3AE48F3E6}" presName="sibTrans" presStyleCnt="0"/>
      <dgm:spPr/>
    </dgm:pt>
    <dgm:pt modelId="{AC55A360-27EE-4228-B3A0-607D6F243D98}" type="pres">
      <dgm:prSet presAssocID="{B62B11F6-74F1-4F62-A1AF-BF5173B22827}" presName="compositeNode" presStyleCnt="0">
        <dgm:presLayoutVars>
          <dgm:bulletEnabled val="1"/>
        </dgm:presLayoutVars>
      </dgm:prSet>
      <dgm:spPr/>
    </dgm:pt>
    <dgm:pt modelId="{07D5B150-EB78-4BEC-A8B3-F3DBA597C070}" type="pres">
      <dgm:prSet presAssocID="{B62B11F6-74F1-4F62-A1AF-BF5173B22827}" presName="bgRect" presStyleLbl="node1" presStyleIdx="2" presStyleCnt="3"/>
      <dgm:spPr/>
      <dgm:t>
        <a:bodyPr/>
        <a:lstStyle/>
        <a:p>
          <a:endParaRPr lang="en-US"/>
        </a:p>
      </dgm:t>
    </dgm:pt>
    <dgm:pt modelId="{31A840A8-1715-4487-8008-76FE9AD1A36E}" type="pres">
      <dgm:prSet presAssocID="{B62B11F6-74F1-4F62-A1AF-BF5173B2282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C96DC9-8331-4C1E-BCCF-E5F21EF98071}" type="pres">
      <dgm:prSet presAssocID="{B62B11F6-74F1-4F62-A1AF-BF5173B2282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323B4C-90BA-48B1-873A-AB98F83EF468}" srcId="{9045ECCE-B2BD-4538-A7E2-80CE95A7129C}" destId="{C8CDCD0A-1175-4B55-948B-DB3C3039A213}" srcOrd="1" destOrd="0" parTransId="{8D3E76F1-0C6F-4596-ADBB-33E24FB841F4}" sibTransId="{1A3FFB8B-9356-4B4D-9758-7FF3DB2B9FDF}"/>
    <dgm:cxn modelId="{3101972A-C6EF-4BED-8724-C073852124DC}" type="presOf" srcId="{E0701748-D69B-47EC-916D-D131E1389984}" destId="{6F13116E-C5DA-41DA-A9F8-A4ADEA15EDD0}" srcOrd="0" destOrd="3" presId="urn:microsoft.com/office/officeart/2005/8/layout/hProcess7"/>
    <dgm:cxn modelId="{1321CEAF-B566-4CCF-91F1-30C37BBD39E7}" srcId="{DCB34D80-5637-4430-8250-B6B4DDC1F6C8}" destId="{B62B11F6-74F1-4F62-A1AF-BF5173B22827}" srcOrd="2" destOrd="0" parTransId="{4C68FDB5-E020-4490-ABFD-33559B37C69F}" sibTransId="{21048347-44AE-4D57-AA4C-2D68A6F2322E}"/>
    <dgm:cxn modelId="{DBD19056-402D-4862-9C17-B2374E1843C4}" type="presOf" srcId="{CD52488D-BC68-492E-AD63-F5EE63B1B530}" destId="{0AEEEBC0-9A12-40BA-822B-7C06AD5C3F2B}" srcOrd="0" destOrd="0" presId="urn:microsoft.com/office/officeart/2005/8/layout/hProcess7"/>
    <dgm:cxn modelId="{E62699D5-EB59-4774-A924-1B4D18247131}" srcId="{DCB34D80-5637-4430-8250-B6B4DDC1F6C8}" destId="{9045ECCE-B2BD-4538-A7E2-80CE95A7129C}" srcOrd="1" destOrd="0" parTransId="{FE1E022F-80FA-4AAB-BB7A-9916A1D3225F}" sibTransId="{C61C50DF-9ACC-4B84-8C79-E0C3AE48F3E6}"/>
    <dgm:cxn modelId="{D9859CCB-4AB9-4AD5-B857-32574958C114}" srcId="{9045ECCE-B2BD-4538-A7E2-80CE95A7129C}" destId="{96C5ED8D-C8FD-4862-B03C-1E0010DE1E2B}" srcOrd="0" destOrd="0" parTransId="{88CB0FBC-A66A-488F-BAD0-EA9A72DC1243}" sibTransId="{0003EAD4-AF8D-40C3-BFF9-D11935C73DF3}"/>
    <dgm:cxn modelId="{A38FCD4F-DCA4-4F5C-B7CE-AAC589E1BBA6}" srcId="{9045ECCE-B2BD-4538-A7E2-80CE95A7129C}" destId="{E0701748-D69B-47EC-916D-D131E1389984}" srcOrd="3" destOrd="0" parTransId="{0EF95D69-265B-45A0-B877-09D167300F12}" sibTransId="{0D0F0207-9C36-49D7-B4FD-EE77635B35F1}"/>
    <dgm:cxn modelId="{22CC9467-3469-4FA4-90B7-D0FC5443FEAC}" srcId="{CD52488D-BC68-492E-AD63-F5EE63B1B530}" destId="{1785352D-4065-449E-AE6F-5ACFBD311B3C}" srcOrd="1" destOrd="0" parTransId="{81CE8F23-3963-466D-82EF-2E052D9C7906}" sibTransId="{EEEE2646-BAC5-422F-9E1F-C3D114B5F264}"/>
    <dgm:cxn modelId="{11ABF9B9-65AF-42A5-A20E-AAA1C61BFD7E}" srcId="{B62B11F6-74F1-4F62-A1AF-BF5173B22827}" destId="{094C965F-6D44-43BA-A46E-3B318E5A1C95}" srcOrd="0" destOrd="0" parTransId="{FC5E9FA2-E3EF-4ECA-AC30-403618C8B18E}" sibTransId="{24DCF096-531D-48D1-AF65-6AACA7FD6725}"/>
    <dgm:cxn modelId="{CF94B5FC-42BC-4627-93A2-2F50BD9BA6EE}" type="presOf" srcId="{C8CDCD0A-1175-4B55-948B-DB3C3039A213}" destId="{6F13116E-C5DA-41DA-A9F8-A4ADEA15EDD0}" srcOrd="0" destOrd="1" presId="urn:microsoft.com/office/officeart/2005/8/layout/hProcess7"/>
    <dgm:cxn modelId="{B15377A9-7210-49F7-B9F3-3BD1604EB611}" srcId="{CD52488D-BC68-492E-AD63-F5EE63B1B530}" destId="{25CA71F2-6EEA-43E0-A74B-72443958ABE3}" srcOrd="2" destOrd="0" parTransId="{DC5520BE-46B3-431B-B353-AC1EF3D66E3D}" sibTransId="{604BF783-4303-4F0C-960F-3FAA2A4745EA}"/>
    <dgm:cxn modelId="{FDAA897E-47CA-443B-A89C-7D83C33F35BE}" type="presOf" srcId="{25CA71F2-6EEA-43E0-A74B-72443958ABE3}" destId="{C662560C-A562-4421-8973-A9C0906DFA1A}" srcOrd="0" destOrd="2" presId="urn:microsoft.com/office/officeart/2005/8/layout/hProcess7"/>
    <dgm:cxn modelId="{B98C0646-0D59-49AF-829E-057FCD5B3142}" type="presOf" srcId="{DCB34D80-5637-4430-8250-B6B4DDC1F6C8}" destId="{1B01BDF4-5D5C-4468-8BC9-95FDBF6C6A13}" srcOrd="0" destOrd="0" presId="urn:microsoft.com/office/officeart/2005/8/layout/hProcess7"/>
    <dgm:cxn modelId="{3C340E00-CF5D-4D7E-81FD-49B086987096}" type="presOf" srcId="{42737451-B359-40A0-9639-E25DD88AB3B2}" destId="{6F13116E-C5DA-41DA-A9F8-A4ADEA15EDD0}" srcOrd="0" destOrd="2" presId="urn:microsoft.com/office/officeart/2005/8/layout/hProcess7"/>
    <dgm:cxn modelId="{779B2DC0-C52D-4911-8048-5B4C059C9616}" type="presOf" srcId="{B62B11F6-74F1-4F62-A1AF-BF5173B22827}" destId="{07D5B150-EB78-4BEC-A8B3-F3DBA597C070}" srcOrd="0" destOrd="0" presId="urn:microsoft.com/office/officeart/2005/8/layout/hProcess7"/>
    <dgm:cxn modelId="{B77C1EC8-6279-41A3-94AD-28F0AB59F3C6}" type="presOf" srcId="{CD52488D-BC68-492E-AD63-F5EE63B1B530}" destId="{4DBC1367-17FF-4FA9-A426-4886006BF6C4}" srcOrd="1" destOrd="0" presId="urn:microsoft.com/office/officeart/2005/8/layout/hProcess7"/>
    <dgm:cxn modelId="{A448FDF8-1BBC-4CFF-8A96-98998ED29C88}" srcId="{CD52488D-BC68-492E-AD63-F5EE63B1B530}" destId="{5478A477-1269-4416-A61A-6C3091C35E12}" srcOrd="0" destOrd="0" parTransId="{DFDC41D0-397E-4975-8315-A2DE4C07DB6B}" sibTransId="{2E7E45DF-5CD1-469F-B364-53C25097735A}"/>
    <dgm:cxn modelId="{8EBF4BA2-27E9-49DD-8234-CACF6FAD8CC6}" type="presOf" srcId="{1785352D-4065-449E-AE6F-5ACFBD311B3C}" destId="{C662560C-A562-4421-8973-A9C0906DFA1A}" srcOrd="0" destOrd="1" presId="urn:microsoft.com/office/officeart/2005/8/layout/hProcess7"/>
    <dgm:cxn modelId="{0661F98E-29C6-47E3-803D-29246FA6C3D5}" srcId="{9045ECCE-B2BD-4538-A7E2-80CE95A7129C}" destId="{42737451-B359-40A0-9639-E25DD88AB3B2}" srcOrd="2" destOrd="0" parTransId="{CBB89075-7A52-432C-B3F0-23D863B77459}" sibTransId="{EDD25491-6F97-4E71-98E8-9E598D9514D7}"/>
    <dgm:cxn modelId="{77B06972-7018-407F-ABD9-588C01722D50}" type="presOf" srcId="{9045ECCE-B2BD-4538-A7E2-80CE95A7129C}" destId="{FE926E93-939F-4C95-9EB4-C8BE413EFC74}" srcOrd="1" destOrd="0" presId="urn:microsoft.com/office/officeart/2005/8/layout/hProcess7"/>
    <dgm:cxn modelId="{C22482DF-066A-485D-AB70-43CA0D2C4E0D}" srcId="{DCB34D80-5637-4430-8250-B6B4DDC1F6C8}" destId="{CD52488D-BC68-492E-AD63-F5EE63B1B530}" srcOrd="0" destOrd="0" parTransId="{B1861059-80D1-4E69-A243-8442558E6F16}" sibTransId="{036D53BA-1636-47F5-85DD-24E5EC0428D6}"/>
    <dgm:cxn modelId="{73A21C97-FAA9-45D1-AF1A-9F939C76E7D7}" type="presOf" srcId="{96C5ED8D-C8FD-4862-B03C-1E0010DE1E2B}" destId="{6F13116E-C5DA-41DA-A9F8-A4ADEA15EDD0}" srcOrd="0" destOrd="0" presId="urn:microsoft.com/office/officeart/2005/8/layout/hProcess7"/>
    <dgm:cxn modelId="{D4487B9A-18C0-48D9-8708-348E0E6DE389}" type="presOf" srcId="{9045ECCE-B2BD-4538-A7E2-80CE95A7129C}" destId="{CD4D5E9E-4F5B-42FE-802A-0EA459284CFA}" srcOrd="0" destOrd="0" presId="urn:microsoft.com/office/officeart/2005/8/layout/hProcess7"/>
    <dgm:cxn modelId="{CEF43B71-F1CA-4DE7-9693-6D6DECF13815}" type="presOf" srcId="{5478A477-1269-4416-A61A-6C3091C35E12}" destId="{C662560C-A562-4421-8973-A9C0906DFA1A}" srcOrd="0" destOrd="0" presId="urn:microsoft.com/office/officeart/2005/8/layout/hProcess7"/>
    <dgm:cxn modelId="{4AB45C0A-82D1-4BE0-A805-A54B60B4C7A7}" type="presOf" srcId="{B62B11F6-74F1-4F62-A1AF-BF5173B22827}" destId="{31A840A8-1715-4487-8008-76FE9AD1A36E}" srcOrd="1" destOrd="0" presId="urn:microsoft.com/office/officeart/2005/8/layout/hProcess7"/>
    <dgm:cxn modelId="{710B43FE-0820-48DC-AE46-8D22013CBB02}" type="presOf" srcId="{094C965F-6D44-43BA-A46E-3B318E5A1C95}" destId="{C2C96DC9-8331-4C1E-BCCF-E5F21EF98071}" srcOrd="0" destOrd="0" presId="urn:microsoft.com/office/officeart/2005/8/layout/hProcess7"/>
    <dgm:cxn modelId="{0AD878D0-0531-480A-9ABF-FCED75CAEC67}" type="presParOf" srcId="{1B01BDF4-5D5C-4468-8BC9-95FDBF6C6A13}" destId="{71B2FE1A-16B5-419A-ABEB-E56AD768EC66}" srcOrd="0" destOrd="0" presId="urn:microsoft.com/office/officeart/2005/8/layout/hProcess7"/>
    <dgm:cxn modelId="{FD1C398A-6E94-453E-9CC3-414F9FCE0627}" type="presParOf" srcId="{71B2FE1A-16B5-419A-ABEB-E56AD768EC66}" destId="{0AEEEBC0-9A12-40BA-822B-7C06AD5C3F2B}" srcOrd="0" destOrd="0" presId="urn:microsoft.com/office/officeart/2005/8/layout/hProcess7"/>
    <dgm:cxn modelId="{BE4FFE9D-2DF1-4C80-8C6F-72E85CD2A156}" type="presParOf" srcId="{71B2FE1A-16B5-419A-ABEB-E56AD768EC66}" destId="{4DBC1367-17FF-4FA9-A426-4886006BF6C4}" srcOrd="1" destOrd="0" presId="urn:microsoft.com/office/officeart/2005/8/layout/hProcess7"/>
    <dgm:cxn modelId="{12AF7EE3-438B-414E-B6E1-AB37AFB186A7}" type="presParOf" srcId="{71B2FE1A-16B5-419A-ABEB-E56AD768EC66}" destId="{C662560C-A562-4421-8973-A9C0906DFA1A}" srcOrd="2" destOrd="0" presId="urn:microsoft.com/office/officeart/2005/8/layout/hProcess7"/>
    <dgm:cxn modelId="{12ACD481-312B-4926-8793-1F013D9E5472}" type="presParOf" srcId="{1B01BDF4-5D5C-4468-8BC9-95FDBF6C6A13}" destId="{872F5A61-6671-432D-8540-CCD0D6733D04}" srcOrd="1" destOrd="0" presId="urn:microsoft.com/office/officeart/2005/8/layout/hProcess7"/>
    <dgm:cxn modelId="{534C3D53-A2FB-48E6-9820-938A6D844ECF}" type="presParOf" srcId="{1B01BDF4-5D5C-4468-8BC9-95FDBF6C6A13}" destId="{4256AD29-B1F0-4D27-9972-B5CB7371250E}" srcOrd="2" destOrd="0" presId="urn:microsoft.com/office/officeart/2005/8/layout/hProcess7"/>
    <dgm:cxn modelId="{FF3F8E98-7A0B-4C46-BEFC-F85BCBB2C044}" type="presParOf" srcId="{4256AD29-B1F0-4D27-9972-B5CB7371250E}" destId="{B44D5462-5601-4BFF-99DA-7E82931DAFA7}" srcOrd="0" destOrd="0" presId="urn:microsoft.com/office/officeart/2005/8/layout/hProcess7"/>
    <dgm:cxn modelId="{EA824CDF-4113-465E-ACF3-B111CBD030EC}" type="presParOf" srcId="{4256AD29-B1F0-4D27-9972-B5CB7371250E}" destId="{488C3CAA-8FBB-4C0B-883E-9C753E69801B}" srcOrd="1" destOrd="0" presId="urn:microsoft.com/office/officeart/2005/8/layout/hProcess7"/>
    <dgm:cxn modelId="{61857E00-656F-4861-BDC9-48A2BA2070D7}" type="presParOf" srcId="{4256AD29-B1F0-4D27-9972-B5CB7371250E}" destId="{5F64E30F-BC5F-484F-A863-F58C8FE6E35F}" srcOrd="2" destOrd="0" presId="urn:microsoft.com/office/officeart/2005/8/layout/hProcess7"/>
    <dgm:cxn modelId="{192E3C9A-1AB6-4E1A-AC5F-ABDD03F90941}" type="presParOf" srcId="{1B01BDF4-5D5C-4468-8BC9-95FDBF6C6A13}" destId="{4CCDAF36-3091-482D-9EC1-DE3B5B7AE56F}" srcOrd="3" destOrd="0" presId="urn:microsoft.com/office/officeart/2005/8/layout/hProcess7"/>
    <dgm:cxn modelId="{BF910726-A345-45F8-A389-F7527DD77C47}" type="presParOf" srcId="{1B01BDF4-5D5C-4468-8BC9-95FDBF6C6A13}" destId="{705C40F6-2701-49E8-AEA4-F953EC43E910}" srcOrd="4" destOrd="0" presId="urn:microsoft.com/office/officeart/2005/8/layout/hProcess7"/>
    <dgm:cxn modelId="{ADF18E2E-26DD-4E85-80B1-40E85B313D06}" type="presParOf" srcId="{705C40F6-2701-49E8-AEA4-F953EC43E910}" destId="{CD4D5E9E-4F5B-42FE-802A-0EA459284CFA}" srcOrd="0" destOrd="0" presId="urn:microsoft.com/office/officeart/2005/8/layout/hProcess7"/>
    <dgm:cxn modelId="{3F74F1D7-BB44-4776-AE48-FD36EC6DEAD6}" type="presParOf" srcId="{705C40F6-2701-49E8-AEA4-F953EC43E910}" destId="{FE926E93-939F-4C95-9EB4-C8BE413EFC74}" srcOrd="1" destOrd="0" presId="urn:microsoft.com/office/officeart/2005/8/layout/hProcess7"/>
    <dgm:cxn modelId="{5C5595A7-C5BD-4605-9EF5-1B1213BEFF25}" type="presParOf" srcId="{705C40F6-2701-49E8-AEA4-F953EC43E910}" destId="{6F13116E-C5DA-41DA-A9F8-A4ADEA15EDD0}" srcOrd="2" destOrd="0" presId="urn:microsoft.com/office/officeart/2005/8/layout/hProcess7"/>
    <dgm:cxn modelId="{E6C7AD87-63A2-4CBC-B93E-1169E54156C6}" type="presParOf" srcId="{1B01BDF4-5D5C-4468-8BC9-95FDBF6C6A13}" destId="{046C9D45-A934-4642-B129-26B9FA8F75ED}" srcOrd="5" destOrd="0" presId="urn:microsoft.com/office/officeart/2005/8/layout/hProcess7"/>
    <dgm:cxn modelId="{BD9026E7-A445-4738-AB78-4C679A8E9816}" type="presParOf" srcId="{1B01BDF4-5D5C-4468-8BC9-95FDBF6C6A13}" destId="{8B78AAE9-D48E-4D42-936E-6A5414A0D8D9}" srcOrd="6" destOrd="0" presId="urn:microsoft.com/office/officeart/2005/8/layout/hProcess7"/>
    <dgm:cxn modelId="{2BC92226-55B5-4353-9AA5-75155DDCE2B1}" type="presParOf" srcId="{8B78AAE9-D48E-4D42-936E-6A5414A0D8D9}" destId="{280E062B-0185-4FED-BC72-6EF667DAAA8E}" srcOrd="0" destOrd="0" presId="urn:microsoft.com/office/officeart/2005/8/layout/hProcess7"/>
    <dgm:cxn modelId="{3C9F5A88-5313-4610-8BD3-57042D817ED0}" type="presParOf" srcId="{8B78AAE9-D48E-4D42-936E-6A5414A0D8D9}" destId="{9BA23D90-9CC0-47FD-AA9D-C78B5A65C8ED}" srcOrd="1" destOrd="0" presId="urn:microsoft.com/office/officeart/2005/8/layout/hProcess7"/>
    <dgm:cxn modelId="{C9BD60AF-5799-483B-A9E6-7A66501F39A3}" type="presParOf" srcId="{8B78AAE9-D48E-4D42-936E-6A5414A0D8D9}" destId="{984E0405-B058-43DA-AF95-50E4D0833907}" srcOrd="2" destOrd="0" presId="urn:microsoft.com/office/officeart/2005/8/layout/hProcess7"/>
    <dgm:cxn modelId="{BB59C5B8-CF02-4E1F-AF03-EE27BA69A8B6}" type="presParOf" srcId="{1B01BDF4-5D5C-4468-8BC9-95FDBF6C6A13}" destId="{49AC0FE1-3AFB-475C-99EF-B8A045937E02}" srcOrd="7" destOrd="0" presId="urn:microsoft.com/office/officeart/2005/8/layout/hProcess7"/>
    <dgm:cxn modelId="{D662737B-D672-4B4B-810A-2E440EADF289}" type="presParOf" srcId="{1B01BDF4-5D5C-4468-8BC9-95FDBF6C6A13}" destId="{AC55A360-27EE-4228-B3A0-607D6F243D98}" srcOrd="8" destOrd="0" presId="urn:microsoft.com/office/officeart/2005/8/layout/hProcess7"/>
    <dgm:cxn modelId="{9177D3A0-EF13-4811-A721-FD73F1EF07C0}" type="presParOf" srcId="{AC55A360-27EE-4228-B3A0-607D6F243D98}" destId="{07D5B150-EB78-4BEC-A8B3-F3DBA597C070}" srcOrd="0" destOrd="0" presId="urn:microsoft.com/office/officeart/2005/8/layout/hProcess7"/>
    <dgm:cxn modelId="{DBC9645D-1097-443F-AB0A-85DC7089E450}" type="presParOf" srcId="{AC55A360-27EE-4228-B3A0-607D6F243D98}" destId="{31A840A8-1715-4487-8008-76FE9AD1A36E}" srcOrd="1" destOrd="0" presId="urn:microsoft.com/office/officeart/2005/8/layout/hProcess7"/>
    <dgm:cxn modelId="{6B9EAC9B-7F47-4E91-9237-378FAB4C6985}" type="presParOf" srcId="{AC55A360-27EE-4228-B3A0-607D6F243D98}" destId="{C2C96DC9-8331-4C1E-BCCF-E5F21EF9807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EEBC0-9A12-40BA-822B-7C06AD5C3F2B}">
      <dsp:nvSpPr>
        <dsp:cNvPr id="0" name=""/>
        <dsp:cNvSpPr/>
      </dsp:nvSpPr>
      <dsp:spPr>
        <a:xfrm>
          <a:off x="461" y="840779"/>
          <a:ext cx="1985367" cy="2382440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Federal</a:t>
          </a:r>
          <a:endParaRPr lang="en-US" sz="12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6200000">
        <a:off x="-777802" y="1619043"/>
        <a:ext cx="1953601" cy="397073"/>
      </dsp:txXfrm>
    </dsp:sp>
    <dsp:sp modelId="{C662560C-A562-4421-8973-A9C0906DFA1A}">
      <dsp:nvSpPr>
        <dsp:cNvPr id="0" name=""/>
        <dsp:cNvSpPr/>
      </dsp:nvSpPr>
      <dsp:spPr>
        <a:xfrm>
          <a:off x="397534" y="840779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Revenues </a:t>
          </a:r>
          <a:endParaRPr lang="en-US" sz="1200" b="1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Profits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Income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Import</a:t>
          </a:r>
          <a:r>
            <a:rPr lang="bg-BG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/</a:t>
          </a:r>
          <a:r>
            <a:rPr lang="en-US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export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Rural property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Financial transactions</a:t>
          </a:r>
        </a:p>
      </dsp:txBody>
      <dsp:txXfrm>
        <a:off x="397534" y="840779"/>
        <a:ext cx="1479098" cy="2382440"/>
      </dsp:txXfrm>
    </dsp:sp>
    <dsp:sp modelId="{CD4D5E9E-4F5B-42FE-802A-0EA459284CFA}">
      <dsp:nvSpPr>
        <dsp:cNvPr id="0" name=""/>
        <dsp:cNvSpPr/>
      </dsp:nvSpPr>
      <dsp:spPr>
        <a:xfrm>
          <a:off x="2055316" y="840779"/>
          <a:ext cx="1985367" cy="2382440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STATE</a:t>
          </a:r>
          <a:endParaRPr lang="en-US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6200000">
        <a:off x="1277052" y="1619043"/>
        <a:ext cx="1953601" cy="397073"/>
      </dsp:txXfrm>
    </dsp:sp>
    <dsp:sp modelId="{488C3CAA-8FBB-4C0B-883E-9C753E69801B}">
      <dsp:nvSpPr>
        <dsp:cNvPr id="0" name=""/>
        <dsp:cNvSpPr/>
      </dsp:nvSpPr>
      <dsp:spPr>
        <a:xfrm rot="5400000">
          <a:off x="1890224" y="2733758"/>
          <a:ext cx="350036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3116E-C5DA-41DA-A9F8-A4ADEA15EDD0}">
      <dsp:nvSpPr>
        <dsp:cNvPr id="0" name=""/>
        <dsp:cNvSpPr/>
      </dsp:nvSpPr>
      <dsp:spPr>
        <a:xfrm>
          <a:off x="2452389" y="840779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Goods</a:t>
          </a:r>
          <a:endParaRPr lang="en-US" sz="1200" b="1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(Some) </a:t>
          </a:r>
          <a:r>
            <a:rPr lang="en-US" sz="1200" b="1" i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services</a:t>
          </a:r>
          <a:endParaRPr lang="bg-BG" sz="1200" b="1" i="1" kern="1200" noProof="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Transport</a:t>
          </a:r>
          <a:r>
            <a:rPr lang="bg-BG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ation</a:t>
          </a:r>
          <a:endParaRPr lang="en-US" sz="1200" b="1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Donations </a:t>
          </a:r>
          <a:r>
            <a:rPr lang="bg-BG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 death</a:t>
          </a:r>
          <a:endParaRPr lang="en-US" sz="1200" b="1" i="1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en-US" sz="1200" b="1" kern="1200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roperty</a:t>
          </a:r>
          <a:r>
            <a:rPr lang="bg-BG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of vehicles</a:t>
          </a:r>
          <a:endParaRPr lang="en-US" sz="1200" b="1" i="1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452389" y="840779"/>
        <a:ext cx="1479098" cy="2382440"/>
      </dsp:txXfrm>
    </dsp:sp>
    <dsp:sp modelId="{07D5B150-EB78-4BEC-A8B3-F3DBA597C070}">
      <dsp:nvSpPr>
        <dsp:cNvPr id="0" name=""/>
        <dsp:cNvSpPr/>
      </dsp:nvSpPr>
      <dsp:spPr>
        <a:xfrm>
          <a:off x="4110171" y="840779"/>
          <a:ext cx="1985367" cy="2382440"/>
        </a:xfrm>
        <a:prstGeom prst="roundRect">
          <a:avLst>
            <a:gd name="adj" fmla="val 5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MUNICIPAL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6200000">
        <a:off x="3331907" y="1619043"/>
        <a:ext cx="1953601" cy="397073"/>
      </dsp:txXfrm>
    </dsp:sp>
    <dsp:sp modelId="{9BA23D90-9CC0-47FD-AA9D-C78B5A65C8ED}">
      <dsp:nvSpPr>
        <dsp:cNvPr id="0" name=""/>
        <dsp:cNvSpPr/>
      </dsp:nvSpPr>
      <dsp:spPr>
        <a:xfrm rot="5400000">
          <a:off x="3945079" y="2733758"/>
          <a:ext cx="350036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96DC9-8331-4C1E-BCCF-E5F21EF98071}">
      <dsp:nvSpPr>
        <dsp:cNvPr id="0" name=""/>
        <dsp:cNvSpPr/>
      </dsp:nvSpPr>
      <dsp:spPr>
        <a:xfrm>
          <a:off x="4507244" y="840779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Services</a:t>
          </a:r>
          <a:endParaRPr lang="bg-BG" sz="1200" b="1" kern="1200" noProof="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0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</a:t>
          </a:r>
          <a:r>
            <a:rPr lang="en-US" sz="1200" b="1" kern="1200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eal</a:t>
          </a:r>
          <a:r>
            <a:rPr lang="en-US" sz="12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estate transfer  </a:t>
          </a:r>
          <a:endParaRPr lang="en-US" sz="1200" b="1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507244" y="840779"/>
        <a:ext cx="1479098" cy="2382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...........................................................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5A247-2B3E-FB47-A026-A22E8C5F0825}" type="datetime1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F4607-8B4E-D540-9D47-9E9D9E0876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9635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...........................................................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13398-4324-F14F-92DC-62F02D9D5F9D}" type="datetime1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D361A-08A7-B547-B5FE-E0A923B815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750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s.receita.fazenda.gov.br/sijut2consulta/link.action?visao=anotado&amp;idAto=7793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normas.receita.fazenda.gov.br/sijut2consulta/link.action?visao=anotado&amp;idAto=86321" TargetMode="External"/><Relationship Id="rId4" Type="http://schemas.openxmlformats.org/officeDocument/2006/relationships/hyperlink" Target="http://normas.receita.fazenda.gov.br/sijut2consulta/link.action?visao=anotado&amp;idAto=84137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...........................................................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0D361A-08A7-B547-B5FE-E0A923B815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65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Temos a qualificação</a:t>
            </a:r>
            <a:r>
              <a:rPr lang="pt-BR" baseline="0" dirty="0"/>
              <a:t> feita pela RFB em soluções de consulta para cada um dos 6 casos.</a:t>
            </a:r>
          </a:p>
          <a:p>
            <a:r>
              <a:rPr lang="pt-BR" baseline="0" dirty="0"/>
              <a:t>Base de dados - Solução de Consulta nº 10.079 - SRRF10/</a:t>
            </a:r>
            <a:r>
              <a:rPr lang="pt-BR" baseline="0" dirty="0" err="1"/>
              <a:t>Disit</a:t>
            </a:r>
            <a:r>
              <a:rPr lang="pt-BR" baseline="0" dirty="0"/>
              <a:t> - </a:t>
            </a:r>
            <a:r>
              <a:rPr lang="pt-BR" dirty="0">
                <a:hlinkClick r:id="rId3"/>
              </a:rPr>
              <a:t>http://normas.receita.fazenda.gov.br/sijut2consulta/link.action?visao=anotado&amp;idAto=77930</a:t>
            </a:r>
            <a:endParaRPr lang="pt-BR" dirty="0"/>
          </a:p>
          <a:p>
            <a:r>
              <a:rPr lang="pt-BR" dirty="0"/>
              <a:t>Know-How - Solução de Consulta nº 325 – </a:t>
            </a:r>
            <a:r>
              <a:rPr lang="pt-BR" dirty="0" err="1"/>
              <a:t>Cosit</a:t>
            </a:r>
            <a:r>
              <a:rPr lang="pt-BR" dirty="0"/>
              <a:t> - </a:t>
            </a:r>
            <a:r>
              <a:rPr lang="pt-BR" dirty="0">
                <a:hlinkClick r:id="rId4"/>
              </a:rPr>
              <a:t>http://normas.receita.fazenda.gov.br/sijut2consulta/link.action?visao=anotado&amp;idAto=84137</a:t>
            </a:r>
            <a:endParaRPr lang="pt-BR" dirty="0"/>
          </a:p>
          <a:p>
            <a:r>
              <a:rPr lang="pt-BR" dirty="0"/>
              <a:t>Carteira</a:t>
            </a:r>
            <a:r>
              <a:rPr lang="pt-BR" baseline="0" dirty="0"/>
              <a:t> de clientes – CARF, Acórdão nº 1301003.285, Processo nº </a:t>
            </a: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16561.720130/2016-12</a:t>
            </a:r>
          </a:p>
          <a:p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Licenciamento de software - </a:t>
            </a: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 </a:t>
            </a:r>
            <a:r>
              <a:rPr lang="pt-BR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Cosit</a:t>
            </a: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nº 449-2017</a:t>
            </a:r>
            <a:r>
              <a:rPr lang="pt-BR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pt-BR" dirty="0">
                <a:hlinkClick r:id="rId5"/>
              </a:rPr>
              <a:t>http://normas.receita.fazenda.gov.br/sijut2consulta/link.action?visao=anotado&amp;idAto=86321</a:t>
            </a:r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Direitos de distribuição -</a:t>
            </a: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 </a:t>
            </a:r>
            <a:r>
              <a:rPr lang="pt-BR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Cosit</a:t>
            </a: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nº 449-2017</a:t>
            </a:r>
            <a:r>
              <a:rPr lang="pt-BR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pt-BR" dirty="0">
                <a:hlinkClick r:id="rId5"/>
              </a:rPr>
              <a:t>http://normas.receita.fazenda.gov.br/sijut2consulta/link.action?visao=anotado&amp;idAto=86321</a:t>
            </a:r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Direitos de imagem – CARF, Acórdão nº 2401005.938, Processo nº 15586.720495/2016-04</a:t>
            </a:r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...........................................................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0D361A-08A7-B547-B5FE-E0A923B815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8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tosfilho.com.br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Aberturas-06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2600" y="1892565"/>
            <a:ext cx="8229600" cy="952500"/>
          </a:xfrm>
        </p:spPr>
        <p:txBody>
          <a:bodyPr lIns="0">
            <a:noAutofit/>
          </a:bodyPr>
          <a:lstStyle>
            <a:lvl1pPr algn="l"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Título</a:t>
            </a:r>
            <a:r>
              <a:rPr lang="en-US" dirty="0"/>
              <a:t> (Tahoma 56)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82600" y="4305300"/>
            <a:ext cx="3302000" cy="304800"/>
          </a:xfrm>
        </p:spPr>
        <p:txBody>
          <a:bodyPr lIns="0"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800"/>
            </a:lvl2pPr>
            <a:lvl3pPr marL="914400" indent="0" algn="l">
              <a:buNone/>
              <a:defRPr sz="800"/>
            </a:lvl3pPr>
            <a:lvl4pPr marL="1371600" indent="0" algn="l">
              <a:buNone/>
              <a:defRPr sz="800"/>
            </a:lvl4pPr>
            <a:lvl5pPr marL="1828800" indent="0" algn="l">
              <a:buNone/>
              <a:defRPr sz="800"/>
            </a:lvl5pPr>
          </a:lstStyle>
          <a:p>
            <a:r>
              <a:rPr lang="en-US" dirty="0" err="1"/>
              <a:t>autor</a:t>
            </a:r>
            <a:r>
              <a:rPr lang="en-US" dirty="0"/>
              <a:t> (Tahoma 12)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82600" y="4749800"/>
            <a:ext cx="3302000" cy="304800"/>
          </a:xfrm>
        </p:spPr>
        <p:txBody>
          <a:bodyPr lIns="0"/>
          <a:lstStyle>
            <a:lvl1pPr marL="0" indent="0">
              <a:buNone/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data – </a:t>
            </a:r>
            <a:r>
              <a:rPr lang="en-US" dirty="0" err="1"/>
              <a:t>dia</a:t>
            </a:r>
            <a:r>
              <a:rPr lang="en-US" dirty="0"/>
              <a:t>/</a:t>
            </a:r>
            <a:r>
              <a:rPr lang="en-US" dirty="0" err="1"/>
              <a:t>mês</a:t>
            </a:r>
            <a:r>
              <a:rPr lang="en-US" dirty="0"/>
              <a:t>/</a:t>
            </a:r>
            <a:r>
              <a:rPr lang="en-US" dirty="0" err="1"/>
              <a:t>ano</a:t>
            </a:r>
            <a:r>
              <a:rPr lang="en-US" dirty="0"/>
              <a:t> (Tahoma 12)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50" y="232002"/>
            <a:ext cx="4222800" cy="90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5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Padrão 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 userDrawn="1"/>
        </p:nvGrpSpPr>
        <p:grpSpPr>
          <a:xfrm>
            <a:off x="3168650" y="1155700"/>
            <a:ext cx="2825750" cy="3784600"/>
            <a:chOff x="3168650" y="1155700"/>
            <a:chExt cx="2825750" cy="3911600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3168650" y="1155700"/>
              <a:ext cx="0" cy="3911600"/>
            </a:xfrm>
            <a:prstGeom prst="line">
              <a:avLst/>
            </a:prstGeom>
            <a:ln w="9525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5994400" y="1155700"/>
              <a:ext cx="0" cy="3911600"/>
            </a:xfrm>
            <a:prstGeom prst="line">
              <a:avLst/>
            </a:prstGeom>
            <a:ln w="9525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22" name="Espaço Reservado para Texto 13"/>
          <p:cNvSpPr>
            <a:spLocks noGrp="1"/>
          </p:cNvSpPr>
          <p:nvPr>
            <p:ph type="body" sz="quarter" idx="17"/>
          </p:nvPr>
        </p:nvSpPr>
        <p:spPr>
          <a:xfrm>
            <a:off x="495300" y="1295400"/>
            <a:ext cx="8169275" cy="3670299"/>
          </a:xfrm>
        </p:spPr>
        <p:txBody>
          <a:bodyPr numCol="3" spcCol="36000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3" name="Espaço Reservado para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7989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que 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84188" y="1296000"/>
            <a:ext cx="2146300" cy="2273300"/>
          </a:xfrm>
        </p:spPr>
        <p:txBody>
          <a:bodyPr>
            <a:noAutofit/>
          </a:bodyPr>
          <a:lstStyle>
            <a:lvl1pPr marL="0" indent="0" algn="r">
              <a:buNone/>
              <a:defRPr sz="1600" b="1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  <a:lvl3pPr marL="914400" indent="0">
              <a:buNone/>
              <a:defRPr sz="1800">
                <a:solidFill>
                  <a:schemeClr val="accent3"/>
                </a:solidFill>
              </a:defRPr>
            </a:lvl3pPr>
            <a:lvl4pPr marL="1371600" indent="0">
              <a:buNone/>
              <a:defRPr sz="1800">
                <a:solidFill>
                  <a:schemeClr val="accent3"/>
                </a:solidFill>
              </a:defRPr>
            </a:lvl4pPr>
            <a:lvl5pPr marL="1828800" indent="0">
              <a:buNone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err="1"/>
              <a:t>Texto</a:t>
            </a:r>
            <a:r>
              <a:rPr lang="en-US" dirty="0"/>
              <a:t> de </a:t>
            </a:r>
            <a:r>
              <a:rPr lang="en-US" dirty="0" err="1"/>
              <a:t>destaque</a:t>
            </a:r>
            <a:r>
              <a:rPr lang="en-US" dirty="0"/>
              <a:t> (Tahoma 16)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768600" y="1206500"/>
            <a:ext cx="0" cy="37719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ço Reservado para Texto 13"/>
          <p:cNvSpPr>
            <a:spLocks noGrp="1"/>
          </p:cNvSpPr>
          <p:nvPr>
            <p:ph type="body" sz="quarter" idx="16"/>
          </p:nvPr>
        </p:nvSpPr>
        <p:spPr>
          <a:xfrm>
            <a:off x="2921000" y="1295400"/>
            <a:ext cx="5743576" cy="3683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20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23" name="Espaço Reservado para Texto 11"/>
          <p:cNvSpPr>
            <a:spLocks noGrp="1"/>
          </p:cNvSpPr>
          <p:nvPr>
            <p:ph type="body" sz="quarter" idx="17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948410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que 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78600" y="1296000"/>
            <a:ext cx="2146300" cy="2273300"/>
          </a:xfrm>
        </p:spPr>
        <p:txBody>
          <a:bodyPr>
            <a:noAutofit/>
          </a:bodyPr>
          <a:lstStyle>
            <a:lvl1pPr marL="0" indent="0" algn="l">
              <a:buNone/>
              <a:defRPr sz="1600" b="1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  <a:lvl3pPr marL="914400" indent="0">
              <a:buNone/>
              <a:defRPr sz="1800">
                <a:solidFill>
                  <a:schemeClr val="accent3"/>
                </a:solidFill>
              </a:defRPr>
            </a:lvl3pPr>
            <a:lvl4pPr marL="1371600" indent="0">
              <a:buNone/>
              <a:defRPr sz="1800">
                <a:solidFill>
                  <a:schemeClr val="accent3"/>
                </a:solidFill>
              </a:defRPr>
            </a:lvl4pPr>
            <a:lvl5pPr marL="1828800" indent="0">
              <a:buNone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err="1"/>
              <a:t>Texto</a:t>
            </a:r>
            <a:r>
              <a:rPr lang="en-US" dirty="0"/>
              <a:t> de </a:t>
            </a:r>
            <a:r>
              <a:rPr lang="en-US" dirty="0" err="1"/>
              <a:t>destaque</a:t>
            </a:r>
            <a:r>
              <a:rPr lang="en-US" dirty="0"/>
              <a:t> (Tahoma 16)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413500" y="1206500"/>
            <a:ext cx="0" cy="37719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ço Reservado para Texto 13"/>
          <p:cNvSpPr>
            <a:spLocks noGrp="1"/>
          </p:cNvSpPr>
          <p:nvPr>
            <p:ph type="body" sz="quarter" idx="16"/>
          </p:nvPr>
        </p:nvSpPr>
        <p:spPr>
          <a:xfrm>
            <a:off x="495300" y="1298574"/>
            <a:ext cx="5743575" cy="38544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1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22" name="Espaço Reservado para Texto 11"/>
          <p:cNvSpPr>
            <a:spLocks noGrp="1"/>
          </p:cNvSpPr>
          <p:nvPr>
            <p:ph type="body" sz="quarter" idx="17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758141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que A1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84188" y="1296000"/>
            <a:ext cx="2146300" cy="2273300"/>
          </a:xfrm>
        </p:spPr>
        <p:txBody>
          <a:bodyPr>
            <a:noAutofit/>
          </a:bodyPr>
          <a:lstStyle>
            <a:lvl1pPr marL="0" indent="0" algn="r">
              <a:buNone/>
              <a:defRPr sz="1600" b="1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  <a:lvl3pPr marL="914400" indent="0">
              <a:buNone/>
              <a:defRPr sz="1800">
                <a:solidFill>
                  <a:schemeClr val="accent3"/>
                </a:solidFill>
              </a:defRPr>
            </a:lvl3pPr>
            <a:lvl4pPr marL="1371600" indent="0">
              <a:buNone/>
              <a:defRPr sz="1800">
                <a:solidFill>
                  <a:schemeClr val="accent3"/>
                </a:solidFill>
              </a:defRPr>
            </a:lvl4pPr>
            <a:lvl5pPr marL="1828800" indent="0">
              <a:buNone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err="1"/>
              <a:t>Texto</a:t>
            </a:r>
            <a:r>
              <a:rPr lang="en-US" dirty="0"/>
              <a:t> de </a:t>
            </a:r>
            <a:r>
              <a:rPr lang="en-US" dirty="0" err="1"/>
              <a:t>destaque</a:t>
            </a:r>
            <a:r>
              <a:rPr lang="en-US" dirty="0"/>
              <a:t> (Tahoma 16)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803900" y="1206500"/>
            <a:ext cx="0" cy="37719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2768600" y="1206500"/>
            <a:ext cx="0" cy="37719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>
          <a:xfrm>
            <a:off x="2921000" y="1295400"/>
            <a:ext cx="5765800" cy="3683000"/>
          </a:xfrm>
        </p:spPr>
        <p:txBody>
          <a:bodyPr numCol="2" spcCol="36000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5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17" name="Espaço Reservado para Texto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020301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que A2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78600" y="1296000"/>
            <a:ext cx="2146300" cy="2273300"/>
          </a:xfrm>
        </p:spPr>
        <p:txBody>
          <a:bodyPr>
            <a:noAutofit/>
          </a:bodyPr>
          <a:lstStyle>
            <a:lvl1pPr marL="0" indent="0" algn="l">
              <a:buNone/>
              <a:defRPr sz="1600" b="1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  <a:lvl3pPr marL="914400" indent="0">
              <a:buNone/>
              <a:defRPr sz="1800">
                <a:solidFill>
                  <a:schemeClr val="accent3"/>
                </a:solidFill>
              </a:defRPr>
            </a:lvl3pPr>
            <a:lvl4pPr marL="1371600" indent="0">
              <a:buNone/>
              <a:defRPr sz="1800">
                <a:solidFill>
                  <a:schemeClr val="accent3"/>
                </a:solidFill>
              </a:defRPr>
            </a:lvl4pPr>
            <a:lvl5pPr marL="1828800" indent="0">
              <a:buNone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err="1"/>
              <a:t>Texto</a:t>
            </a:r>
            <a:r>
              <a:rPr lang="en-US" dirty="0"/>
              <a:t> de </a:t>
            </a:r>
            <a:r>
              <a:rPr lang="en-US" dirty="0" err="1"/>
              <a:t>destaque</a:t>
            </a:r>
            <a:r>
              <a:rPr lang="en-US" dirty="0"/>
              <a:t> (Tahoma 16)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413500" y="1206500"/>
            <a:ext cx="0" cy="37719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3367088" y="1206500"/>
            <a:ext cx="0" cy="37719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Texto 13"/>
          <p:cNvSpPr>
            <a:spLocks noGrp="1"/>
          </p:cNvSpPr>
          <p:nvPr>
            <p:ph type="body" sz="quarter" idx="16"/>
          </p:nvPr>
        </p:nvSpPr>
        <p:spPr>
          <a:xfrm>
            <a:off x="495301" y="1295400"/>
            <a:ext cx="5754688" cy="3682999"/>
          </a:xfrm>
        </p:spPr>
        <p:txBody>
          <a:bodyPr numCol="2" spcCol="36000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8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19" name="Espaço Reservado para Texto 11"/>
          <p:cNvSpPr>
            <a:spLocks noGrp="1"/>
          </p:cNvSpPr>
          <p:nvPr>
            <p:ph type="body" sz="quarter" idx="17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564607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Padrão B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580730" y="739775"/>
            <a:ext cx="0" cy="4217988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0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ço Reservado para Texto 13"/>
          <p:cNvSpPr>
            <a:spLocks noGrp="1"/>
          </p:cNvSpPr>
          <p:nvPr>
            <p:ph type="body" sz="quarter" idx="16"/>
          </p:nvPr>
        </p:nvSpPr>
        <p:spPr>
          <a:xfrm>
            <a:off x="495300" y="873125"/>
            <a:ext cx="8169275" cy="3994150"/>
          </a:xfrm>
        </p:spPr>
        <p:txBody>
          <a:bodyPr numCol="2" spcCol="36000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4" name="Espaço Reservado para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099598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Padrão B 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 userDrawn="1"/>
        </p:nvGrpSpPr>
        <p:grpSpPr>
          <a:xfrm>
            <a:off x="3168650" y="800100"/>
            <a:ext cx="2827338" cy="4152900"/>
            <a:chOff x="3168650" y="749300"/>
            <a:chExt cx="2827338" cy="4203700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5995988" y="749300"/>
              <a:ext cx="0" cy="4165600"/>
            </a:xfrm>
            <a:prstGeom prst="line">
              <a:avLst/>
            </a:prstGeom>
            <a:ln w="9525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3168650" y="749300"/>
              <a:ext cx="0" cy="4203700"/>
            </a:xfrm>
            <a:prstGeom prst="line">
              <a:avLst/>
            </a:prstGeom>
            <a:ln w="9525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Texto 13"/>
          <p:cNvSpPr>
            <a:spLocks noGrp="1"/>
          </p:cNvSpPr>
          <p:nvPr>
            <p:ph type="body" sz="quarter" idx="16"/>
          </p:nvPr>
        </p:nvSpPr>
        <p:spPr>
          <a:xfrm>
            <a:off x="495300" y="876301"/>
            <a:ext cx="8169275" cy="4039059"/>
          </a:xfrm>
        </p:spPr>
        <p:txBody>
          <a:bodyPr numCol="3" spcCol="36000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8" name="Espaço Reservado para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932812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que B1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84188" y="874800"/>
            <a:ext cx="2146300" cy="2273300"/>
          </a:xfrm>
        </p:spPr>
        <p:txBody>
          <a:bodyPr>
            <a:noAutofit/>
          </a:bodyPr>
          <a:lstStyle>
            <a:lvl1pPr marL="0" indent="0" algn="r">
              <a:buNone/>
              <a:defRPr sz="1600" b="1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  <a:lvl3pPr marL="914400" indent="0">
              <a:buNone/>
              <a:defRPr sz="1800">
                <a:solidFill>
                  <a:schemeClr val="accent3"/>
                </a:solidFill>
              </a:defRPr>
            </a:lvl3pPr>
            <a:lvl4pPr marL="1371600" indent="0">
              <a:buNone/>
              <a:defRPr sz="1800">
                <a:solidFill>
                  <a:schemeClr val="accent3"/>
                </a:solidFill>
              </a:defRPr>
            </a:lvl4pPr>
            <a:lvl5pPr marL="1828800" indent="0">
              <a:buNone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err="1"/>
              <a:t>Texto</a:t>
            </a:r>
            <a:r>
              <a:rPr lang="en-US" dirty="0"/>
              <a:t> de </a:t>
            </a:r>
            <a:r>
              <a:rPr lang="en-US" dirty="0" err="1"/>
              <a:t>destaque</a:t>
            </a:r>
            <a:r>
              <a:rPr lang="en-US" dirty="0"/>
              <a:t> (Tahoma 16)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803900" y="749300"/>
            <a:ext cx="0" cy="42291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2768600" y="749300"/>
            <a:ext cx="0" cy="42291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spaço Reservado para Texto 3"/>
          <p:cNvSpPr>
            <a:spLocks noGrp="1"/>
          </p:cNvSpPr>
          <p:nvPr>
            <p:ph type="body" sz="quarter" idx="15"/>
          </p:nvPr>
        </p:nvSpPr>
        <p:spPr>
          <a:xfrm>
            <a:off x="2921000" y="874800"/>
            <a:ext cx="5765800" cy="4092575"/>
          </a:xfrm>
        </p:spPr>
        <p:txBody>
          <a:bodyPr numCol="2" spcCol="36000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7" name="Espaço Reservado para Texto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9981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que B2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40500" y="874800"/>
            <a:ext cx="2146300" cy="2273300"/>
          </a:xfrm>
        </p:spPr>
        <p:txBody>
          <a:bodyPr>
            <a:noAutofit/>
          </a:bodyPr>
          <a:lstStyle>
            <a:lvl1pPr marL="0" indent="0" algn="l">
              <a:buNone/>
              <a:defRPr sz="1600" b="1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accent3"/>
                </a:solidFill>
              </a:defRPr>
            </a:lvl2pPr>
            <a:lvl3pPr marL="914400" indent="0">
              <a:buNone/>
              <a:defRPr sz="1800">
                <a:solidFill>
                  <a:schemeClr val="accent3"/>
                </a:solidFill>
              </a:defRPr>
            </a:lvl3pPr>
            <a:lvl4pPr marL="1371600" indent="0">
              <a:buNone/>
              <a:defRPr sz="1800">
                <a:solidFill>
                  <a:schemeClr val="accent3"/>
                </a:solidFill>
              </a:defRPr>
            </a:lvl4pPr>
            <a:lvl5pPr marL="1828800" indent="0">
              <a:buNone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err="1"/>
              <a:t>Texto</a:t>
            </a:r>
            <a:r>
              <a:rPr lang="en-US" dirty="0"/>
              <a:t> de </a:t>
            </a:r>
            <a:r>
              <a:rPr lang="en-US" dirty="0" err="1"/>
              <a:t>destaque</a:t>
            </a:r>
            <a:r>
              <a:rPr lang="en-US" dirty="0"/>
              <a:t> (Tahoma 16)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359150" y="762000"/>
            <a:ext cx="0" cy="42037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6419850" y="762000"/>
            <a:ext cx="0" cy="42037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spaço Reservado para Texto 13"/>
          <p:cNvSpPr>
            <a:spLocks noGrp="1"/>
          </p:cNvSpPr>
          <p:nvPr>
            <p:ph type="body" sz="quarter" idx="16"/>
          </p:nvPr>
        </p:nvSpPr>
        <p:spPr>
          <a:xfrm>
            <a:off x="495300" y="876300"/>
            <a:ext cx="5767387" cy="4089399"/>
          </a:xfrm>
        </p:spPr>
        <p:txBody>
          <a:bodyPr numCol="2" spcCol="36000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7" name="Espaço Reservado para Texto 11"/>
          <p:cNvSpPr>
            <a:spLocks noGrp="1"/>
          </p:cNvSpPr>
          <p:nvPr>
            <p:ph type="body" sz="quarter" idx="17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4213682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que C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021387" y="1168400"/>
            <a:ext cx="0" cy="38354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181350" y="685800"/>
            <a:ext cx="0" cy="4318000"/>
          </a:xfrm>
          <a:prstGeom prst="line">
            <a:avLst/>
          </a:prstGeom>
          <a:ln w="9525" cmpd="sng">
            <a:solidFill>
              <a:schemeClr val="accent3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Texto 3"/>
          <p:cNvSpPr>
            <a:spLocks noGrp="1"/>
          </p:cNvSpPr>
          <p:nvPr>
            <p:ph type="body" sz="quarter" idx="16"/>
          </p:nvPr>
        </p:nvSpPr>
        <p:spPr>
          <a:xfrm>
            <a:off x="3387725" y="1296000"/>
            <a:ext cx="5308600" cy="3695700"/>
          </a:xfrm>
        </p:spPr>
        <p:txBody>
          <a:bodyPr numCol="2" spcCol="36000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17"/>
          </p:nvPr>
        </p:nvSpPr>
        <p:spPr>
          <a:xfrm>
            <a:off x="484187" y="647699"/>
            <a:ext cx="2525713" cy="4356101"/>
          </a:xfrm>
        </p:spPr>
        <p:txBody>
          <a:bodyPr numCol="1" spcCol="36000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387726" y="648000"/>
            <a:ext cx="5280024" cy="41910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6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600">
                <a:solidFill>
                  <a:schemeClr val="tx2"/>
                </a:solidFill>
              </a:defRPr>
            </a:lvl4pPr>
            <a:lvl5pPr marL="1828800" indent="0" algn="l">
              <a:buNone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22" name="Espaço Reservado para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3972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ertur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berturas c- Grid_Abertura 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711952"/>
          </a:xfrm>
          <a:prstGeom prst="rect">
            <a:avLst/>
          </a:prstGeom>
        </p:spPr>
      </p:pic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2600" y="1752865"/>
            <a:ext cx="4686300" cy="952500"/>
          </a:xfrm>
        </p:spPr>
        <p:txBody>
          <a:bodyPr lIns="0">
            <a:normAutofit/>
          </a:bodyPr>
          <a:lstStyle>
            <a:lvl1pPr algn="l">
              <a:defRPr sz="4000">
                <a:solidFill>
                  <a:srgbClr val="F68B1F"/>
                </a:solidFill>
              </a:defRPr>
            </a:lvl1pPr>
          </a:lstStyle>
          <a:p>
            <a:r>
              <a:rPr lang="pt-BR" dirty="0"/>
              <a:t>Título de capítulo (</a:t>
            </a:r>
            <a:r>
              <a:rPr lang="pt-BR" dirty="0" err="1"/>
              <a:t>Tahoma</a:t>
            </a:r>
            <a:r>
              <a:rPr lang="pt-BR" dirty="0"/>
              <a:t>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3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óri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580730" y="711200"/>
            <a:ext cx="0" cy="4254500"/>
          </a:xfrm>
          <a:prstGeom prst="line">
            <a:avLst/>
          </a:prstGeom>
          <a:ln w="9525" cmpd="sng">
            <a:solidFill>
              <a:srgbClr val="662D9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spaço Reservado para Texto 3"/>
          <p:cNvSpPr>
            <a:spLocks noGrp="1"/>
          </p:cNvSpPr>
          <p:nvPr>
            <p:ph type="body" sz="quarter" idx="18"/>
          </p:nvPr>
        </p:nvSpPr>
        <p:spPr>
          <a:xfrm>
            <a:off x="484187" y="1298575"/>
            <a:ext cx="3897313" cy="3581400"/>
          </a:xfrm>
        </p:spPr>
        <p:txBody>
          <a:bodyPr numCol="1" spcCol="36000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19"/>
          </p:nvPr>
        </p:nvSpPr>
        <p:spPr>
          <a:xfrm>
            <a:off x="4770438" y="1298575"/>
            <a:ext cx="3894137" cy="3581400"/>
          </a:xfrm>
        </p:spPr>
        <p:txBody>
          <a:bodyPr numCol="1" spcCol="360000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1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38973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1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770438" y="648000"/>
            <a:ext cx="3897311" cy="41910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6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600">
                <a:solidFill>
                  <a:schemeClr val="tx2"/>
                </a:solidFill>
              </a:defRPr>
            </a:lvl4pPr>
            <a:lvl5pPr marL="1828800" indent="0" algn="l">
              <a:buNone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dirty="0"/>
              <a:t>Título 2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24" name="Espaço Reservado para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73589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s 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15" name="Content Placeholder 22"/>
          <p:cNvSpPr>
            <a:spLocks noGrp="1"/>
          </p:cNvSpPr>
          <p:nvPr>
            <p:ph sz="quarter" idx="13" hasCustomPrompt="1"/>
          </p:nvPr>
        </p:nvSpPr>
        <p:spPr>
          <a:xfrm>
            <a:off x="496800" y="1296000"/>
            <a:ext cx="8240711" cy="3592513"/>
          </a:xfrm>
        </p:spPr>
        <p:txBody>
          <a:bodyPr>
            <a:normAutofit/>
          </a:bodyPr>
          <a:lstStyle>
            <a:lvl1pPr marL="0" indent="0" algn="l">
              <a:buClr>
                <a:schemeClr val="accent3"/>
              </a:buClr>
              <a:buFont typeface="Arial"/>
              <a:buNone/>
              <a:defRPr sz="16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2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r>
              <a:rPr lang="en-US" dirty="0" err="1"/>
              <a:t>Textos</a:t>
            </a:r>
            <a:r>
              <a:rPr lang="en-US" dirty="0"/>
              <a:t> | </a:t>
            </a:r>
            <a:r>
              <a:rPr lang="en-US" dirty="0" err="1"/>
              <a:t>Tabelas</a:t>
            </a:r>
            <a:r>
              <a:rPr lang="en-US" dirty="0"/>
              <a:t> | </a:t>
            </a:r>
            <a:r>
              <a:rPr lang="en-US" dirty="0" err="1"/>
              <a:t>Gráficos</a:t>
            </a:r>
            <a:endParaRPr lang="en-US" dirty="0"/>
          </a:p>
        </p:txBody>
      </p:sp>
      <p:sp>
        <p:nvSpPr>
          <p:cNvPr id="17" name="Espaço Reservado para Texto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343364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s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0" y="648000"/>
            <a:ext cx="8250769" cy="309563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662D91"/>
                </a:solidFill>
              </a:defRPr>
            </a:lvl1pPr>
          </a:lstStyle>
          <a:p>
            <a:pPr lvl="0"/>
            <a:r>
              <a:rPr lang="en-US" dirty="0" err="1"/>
              <a:t>Subtítulo</a:t>
            </a:r>
            <a:r>
              <a:rPr lang="en-US" dirty="0"/>
              <a:t> (Tahoma 16 </a:t>
            </a:r>
            <a:r>
              <a:rPr lang="en-US" dirty="0" err="1"/>
              <a:t>negrito</a:t>
            </a:r>
            <a:r>
              <a:rPr lang="en-US" dirty="0"/>
              <a:t>)</a:t>
            </a:r>
          </a:p>
        </p:txBody>
      </p:sp>
      <p:cxnSp>
        <p:nvCxnSpPr>
          <p:cNvPr id="11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2"/>
          <p:cNvSpPr>
            <a:spLocks noGrp="1"/>
          </p:cNvSpPr>
          <p:nvPr>
            <p:ph sz="quarter" idx="13" hasCustomPrompt="1"/>
          </p:nvPr>
        </p:nvSpPr>
        <p:spPr>
          <a:xfrm>
            <a:off x="496800" y="1296000"/>
            <a:ext cx="8240711" cy="3592513"/>
          </a:xfrm>
        </p:spPr>
        <p:txBody>
          <a:bodyPr>
            <a:normAutofit/>
          </a:bodyPr>
          <a:lstStyle>
            <a:lvl1pPr marL="0" indent="0" algn="l">
              <a:buClr>
                <a:schemeClr val="accent3"/>
              </a:buClr>
              <a:buFont typeface="Arial"/>
              <a:buNone/>
              <a:defRPr sz="12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2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r>
              <a:rPr lang="en-US" dirty="0" err="1"/>
              <a:t>Textos</a:t>
            </a:r>
            <a:r>
              <a:rPr lang="en-US" dirty="0"/>
              <a:t> | </a:t>
            </a:r>
            <a:r>
              <a:rPr lang="en-US" dirty="0" err="1"/>
              <a:t>Tabelas</a:t>
            </a:r>
            <a:r>
              <a:rPr lang="en-US" dirty="0"/>
              <a:t> | </a:t>
            </a:r>
            <a:r>
              <a:rPr lang="en-US" dirty="0" err="1"/>
              <a:t>Gráficos</a:t>
            </a:r>
            <a:endParaRPr lang="en-US" dirty="0"/>
          </a:p>
        </p:txBody>
      </p:sp>
      <p:sp>
        <p:nvSpPr>
          <p:cNvPr id="16" name="Espaço Reservado para Texto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319822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s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572000" y="1219200"/>
            <a:ext cx="0" cy="36957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3" hasCustomPrompt="1"/>
          </p:nvPr>
        </p:nvSpPr>
        <p:spPr>
          <a:xfrm>
            <a:off x="496800" y="1296000"/>
            <a:ext cx="3833812" cy="3592513"/>
          </a:xfrm>
        </p:spPr>
        <p:txBody>
          <a:bodyPr>
            <a:normAutofit/>
          </a:bodyPr>
          <a:lstStyle>
            <a:lvl1pPr marL="0" indent="0" algn="l">
              <a:buClr>
                <a:schemeClr val="accent3"/>
              </a:buClr>
              <a:buFont typeface="Arial"/>
              <a:buNone/>
              <a:defRPr sz="16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2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r>
              <a:rPr lang="en-US" dirty="0" err="1"/>
              <a:t>Textos</a:t>
            </a:r>
            <a:r>
              <a:rPr lang="en-US" dirty="0"/>
              <a:t> | </a:t>
            </a:r>
            <a:r>
              <a:rPr lang="en-US" dirty="0" err="1"/>
              <a:t>Tabelas</a:t>
            </a:r>
            <a:r>
              <a:rPr lang="en-US" dirty="0"/>
              <a:t> | </a:t>
            </a:r>
            <a:r>
              <a:rPr lang="en-US" dirty="0" err="1"/>
              <a:t>Gráficos</a:t>
            </a:r>
            <a:endParaRPr lang="en-US" dirty="0"/>
          </a:p>
        </p:txBody>
      </p:sp>
      <p:sp>
        <p:nvSpPr>
          <p:cNvPr id="25" name="Content Placeholder 22"/>
          <p:cNvSpPr>
            <a:spLocks noGrp="1"/>
          </p:cNvSpPr>
          <p:nvPr>
            <p:ph sz="quarter" idx="14" hasCustomPrompt="1"/>
          </p:nvPr>
        </p:nvSpPr>
        <p:spPr>
          <a:xfrm>
            <a:off x="4800600" y="1296000"/>
            <a:ext cx="3945470" cy="3592513"/>
          </a:xfrm>
        </p:spPr>
        <p:txBody>
          <a:bodyPr>
            <a:normAutofit/>
          </a:bodyPr>
          <a:lstStyle>
            <a:lvl1pPr marL="0" indent="0" algn="l">
              <a:buClr>
                <a:schemeClr val="accent3"/>
              </a:buClr>
              <a:buFont typeface="Arial"/>
              <a:buNone/>
              <a:defRPr sz="16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2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r>
              <a:rPr lang="en-US" dirty="0" err="1"/>
              <a:t>Textos</a:t>
            </a:r>
            <a:r>
              <a:rPr lang="en-US" dirty="0"/>
              <a:t> | </a:t>
            </a:r>
            <a:r>
              <a:rPr lang="en-US" dirty="0" err="1"/>
              <a:t>Tabelas</a:t>
            </a:r>
            <a:r>
              <a:rPr lang="en-US" dirty="0"/>
              <a:t> | </a:t>
            </a:r>
            <a:r>
              <a:rPr lang="en-US" dirty="0" err="1"/>
              <a:t>Gráficos</a:t>
            </a:r>
            <a:endParaRPr lang="en-US" dirty="0"/>
          </a:p>
        </p:txBody>
      </p:sp>
      <p:cxnSp>
        <p:nvCxnSpPr>
          <p:cNvPr id="15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21" name="Espaço Reservado para Texto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239017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s Subtítulo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572000" y="763323"/>
            <a:ext cx="0" cy="4151577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0" y="648000"/>
            <a:ext cx="3835401" cy="30956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None/>
              <a:tabLst/>
              <a:defRPr sz="1600" b="1">
                <a:solidFill>
                  <a:srgbClr val="662D91"/>
                </a:solidFill>
              </a:defRPr>
            </a:lvl1pPr>
          </a:lstStyle>
          <a:p>
            <a:pPr lvl="0"/>
            <a:r>
              <a:rPr lang="en-US" dirty="0" err="1"/>
              <a:t>Subtítulo</a:t>
            </a:r>
            <a:r>
              <a:rPr lang="en-US" dirty="0"/>
              <a:t> (Tahoma 16 </a:t>
            </a:r>
            <a:r>
              <a:rPr lang="en-US" dirty="0" err="1"/>
              <a:t>negrito</a:t>
            </a:r>
            <a:r>
              <a:rPr lang="en-US" dirty="0"/>
              <a:t>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800600" y="648000"/>
            <a:ext cx="3952875" cy="30956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662D91"/>
                </a:solidFill>
              </a:defRPr>
            </a:lvl1pPr>
          </a:lstStyle>
          <a:p>
            <a:pPr lvl="0"/>
            <a:r>
              <a:rPr lang="en-US" dirty="0" err="1"/>
              <a:t>Subtítulo</a:t>
            </a:r>
            <a:r>
              <a:rPr lang="en-US" dirty="0"/>
              <a:t> (Tahoma 16 </a:t>
            </a:r>
            <a:r>
              <a:rPr lang="en-US" dirty="0" err="1"/>
              <a:t>negrito</a:t>
            </a:r>
            <a:r>
              <a:rPr lang="en-US" dirty="0"/>
              <a:t>)</a:t>
            </a:r>
          </a:p>
        </p:txBody>
      </p:sp>
      <p:cxnSp>
        <p:nvCxnSpPr>
          <p:cNvPr id="15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2"/>
          <p:cNvSpPr>
            <a:spLocks noGrp="1"/>
          </p:cNvSpPr>
          <p:nvPr>
            <p:ph sz="quarter" idx="13" hasCustomPrompt="1"/>
          </p:nvPr>
        </p:nvSpPr>
        <p:spPr>
          <a:xfrm>
            <a:off x="496800" y="1296000"/>
            <a:ext cx="3833812" cy="3592513"/>
          </a:xfrm>
        </p:spPr>
        <p:txBody>
          <a:bodyPr>
            <a:normAutofit/>
          </a:bodyPr>
          <a:lstStyle>
            <a:lvl1pPr marL="0" indent="0" algn="l">
              <a:buClr>
                <a:schemeClr val="accent3"/>
              </a:buClr>
              <a:buFont typeface="Arial"/>
              <a:buNone/>
              <a:defRPr sz="16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2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r>
              <a:rPr lang="en-US" dirty="0" err="1"/>
              <a:t>Textos</a:t>
            </a:r>
            <a:r>
              <a:rPr lang="en-US" dirty="0"/>
              <a:t> | </a:t>
            </a:r>
            <a:r>
              <a:rPr lang="en-US" dirty="0" err="1"/>
              <a:t>Tabelas</a:t>
            </a:r>
            <a:r>
              <a:rPr lang="en-US" dirty="0"/>
              <a:t> | </a:t>
            </a:r>
            <a:r>
              <a:rPr lang="en-US" dirty="0" err="1"/>
              <a:t>Gráficos</a:t>
            </a:r>
            <a:endParaRPr lang="en-US" dirty="0"/>
          </a:p>
        </p:txBody>
      </p:sp>
      <p:sp>
        <p:nvSpPr>
          <p:cNvPr id="18" name="Content Placeholder 22"/>
          <p:cNvSpPr>
            <a:spLocks noGrp="1"/>
          </p:cNvSpPr>
          <p:nvPr>
            <p:ph sz="quarter" idx="14" hasCustomPrompt="1"/>
          </p:nvPr>
        </p:nvSpPr>
        <p:spPr>
          <a:xfrm>
            <a:off x="4800600" y="1296000"/>
            <a:ext cx="3945470" cy="3592513"/>
          </a:xfrm>
        </p:spPr>
        <p:txBody>
          <a:bodyPr>
            <a:normAutofit/>
          </a:bodyPr>
          <a:lstStyle>
            <a:lvl1pPr marL="0" indent="0" algn="l">
              <a:buClr>
                <a:schemeClr val="accent3"/>
              </a:buClr>
              <a:buFont typeface="Arial"/>
              <a:buNone/>
              <a:defRPr sz="16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2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r>
              <a:rPr lang="en-US" dirty="0" err="1"/>
              <a:t>Textos</a:t>
            </a:r>
            <a:r>
              <a:rPr lang="en-US" dirty="0"/>
              <a:t> | </a:t>
            </a:r>
            <a:r>
              <a:rPr lang="en-US" dirty="0" err="1"/>
              <a:t>Tabelas</a:t>
            </a:r>
            <a:r>
              <a:rPr lang="en-US" dirty="0"/>
              <a:t> | </a:t>
            </a:r>
            <a:r>
              <a:rPr lang="en-US" dirty="0" err="1"/>
              <a:t>Gráficos</a:t>
            </a:r>
            <a:endParaRPr lang="en-US" dirty="0"/>
          </a:p>
        </p:txBody>
      </p:sp>
      <p:sp>
        <p:nvSpPr>
          <p:cNvPr id="19" name="Espaço Reservado para Texto 11"/>
          <p:cNvSpPr>
            <a:spLocks noGrp="1"/>
          </p:cNvSpPr>
          <p:nvPr>
            <p:ph type="body" sz="quarter" idx="17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725484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s B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572000" y="763323"/>
            <a:ext cx="0" cy="4151577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2"/>
          <p:cNvSpPr>
            <a:spLocks noGrp="1"/>
          </p:cNvSpPr>
          <p:nvPr>
            <p:ph sz="quarter" idx="13" hasCustomPrompt="1"/>
          </p:nvPr>
        </p:nvSpPr>
        <p:spPr>
          <a:xfrm>
            <a:off x="496800" y="876301"/>
            <a:ext cx="3833812" cy="4021138"/>
          </a:xfrm>
        </p:spPr>
        <p:txBody>
          <a:bodyPr>
            <a:normAutofit/>
          </a:bodyPr>
          <a:lstStyle>
            <a:lvl1pPr marL="0" indent="0" algn="l">
              <a:buClr>
                <a:schemeClr val="accent3"/>
              </a:buClr>
              <a:buFont typeface="Arial"/>
              <a:buNone/>
              <a:defRPr sz="16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2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r>
              <a:rPr lang="en-US" dirty="0" err="1"/>
              <a:t>Textos</a:t>
            </a:r>
            <a:r>
              <a:rPr lang="en-US" dirty="0"/>
              <a:t> | </a:t>
            </a:r>
            <a:r>
              <a:rPr lang="en-US" dirty="0" err="1"/>
              <a:t>Tabelas</a:t>
            </a:r>
            <a:r>
              <a:rPr lang="en-US" dirty="0"/>
              <a:t> | </a:t>
            </a:r>
            <a:r>
              <a:rPr lang="en-US" dirty="0" err="1"/>
              <a:t>Gráficos</a:t>
            </a:r>
            <a:endParaRPr lang="en-US" dirty="0"/>
          </a:p>
        </p:txBody>
      </p:sp>
      <p:sp>
        <p:nvSpPr>
          <p:cNvPr id="15" name="Content Placeholder 22"/>
          <p:cNvSpPr>
            <a:spLocks noGrp="1"/>
          </p:cNvSpPr>
          <p:nvPr>
            <p:ph sz="quarter" idx="14" hasCustomPrompt="1"/>
          </p:nvPr>
        </p:nvSpPr>
        <p:spPr>
          <a:xfrm>
            <a:off x="4800600" y="876301"/>
            <a:ext cx="3945470" cy="4021138"/>
          </a:xfrm>
        </p:spPr>
        <p:txBody>
          <a:bodyPr>
            <a:normAutofit/>
          </a:bodyPr>
          <a:lstStyle>
            <a:lvl1pPr marL="0" indent="0" algn="l">
              <a:buClr>
                <a:schemeClr val="accent3"/>
              </a:buClr>
              <a:buFont typeface="Arial"/>
              <a:buNone/>
              <a:defRPr sz="16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2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r>
              <a:rPr lang="en-US" dirty="0" err="1"/>
              <a:t>Textos</a:t>
            </a:r>
            <a:r>
              <a:rPr lang="en-US" dirty="0"/>
              <a:t> | </a:t>
            </a:r>
            <a:r>
              <a:rPr lang="en-US" dirty="0" err="1"/>
              <a:t>Tabelas</a:t>
            </a:r>
            <a:r>
              <a:rPr lang="en-US" dirty="0"/>
              <a:t> | </a:t>
            </a:r>
            <a:r>
              <a:rPr lang="en-US" dirty="0" err="1"/>
              <a:t>Gráficos</a:t>
            </a:r>
            <a:endParaRPr lang="en-US" dirty="0"/>
          </a:p>
        </p:txBody>
      </p:sp>
      <p:sp>
        <p:nvSpPr>
          <p:cNvPr id="16" name="Espaço Reservado para Texto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892674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3" hasCustomPrompt="1"/>
          </p:nvPr>
        </p:nvSpPr>
        <p:spPr>
          <a:xfrm>
            <a:off x="496800" y="876300"/>
            <a:ext cx="8261881" cy="3935414"/>
          </a:xfrm>
        </p:spPr>
        <p:txBody>
          <a:bodyPr>
            <a:normAutofit/>
          </a:bodyPr>
          <a:lstStyle>
            <a:lvl1pPr marL="0" indent="0" algn="l">
              <a:buClr>
                <a:schemeClr val="accent3"/>
              </a:buClr>
              <a:buFont typeface="Arial"/>
              <a:buNone/>
              <a:defRPr sz="16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200"/>
            </a:lvl3pPr>
            <a:lvl4pPr marL="1371600" indent="0" algn="l">
              <a:buNone/>
              <a:defRPr sz="1200"/>
            </a:lvl4pPr>
            <a:lvl5pPr marL="1828800" indent="0" algn="l">
              <a:buNone/>
              <a:defRPr sz="1200"/>
            </a:lvl5pPr>
          </a:lstStyle>
          <a:p>
            <a:r>
              <a:rPr lang="en-US" dirty="0" err="1"/>
              <a:t>Tabelas</a:t>
            </a:r>
            <a:r>
              <a:rPr lang="en-US" dirty="0"/>
              <a:t> | </a:t>
            </a:r>
            <a:r>
              <a:rPr lang="en-US" dirty="0" err="1"/>
              <a:t>Gráficos</a:t>
            </a:r>
            <a:endParaRPr lang="en-US" dirty="0"/>
          </a:p>
        </p:txBody>
      </p:sp>
      <p:cxnSp>
        <p:nvCxnSpPr>
          <p:cNvPr id="9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ço Reservado para Texto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7743807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A 35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4"/>
          <p:cNvGrpSpPr>
            <a:grpSpLocks/>
          </p:cNvGrpSpPr>
          <p:nvPr userDrawn="1"/>
        </p:nvGrpSpPr>
        <p:grpSpPr bwMode="auto">
          <a:xfrm>
            <a:off x="1603375" y="1066800"/>
            <a:ext cx="5848350" cy="3951288"/>
            <a:chOff x="1649112" y="776813"/>
            <a:chExt cx="5848430" cy="4195234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1649112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19116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989119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157535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327539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497542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53"/>
          <p:cNvGrpSpPr>
            <a:grpSpLocks/>
          </p:cNvGrpSpPr>
          <p:nvPr userDrawn="1"/>
        </p:nvGrpSpPr>
        <p:grpSpPr bwMode="auto">
          <a:xfrm>
            <a:off x="614363" y="2651444"/>
            <a:ext cx="7837487" cy="0"/>
            <a:chOff x="660348" y="2529400"/>
            <a:chExt cx="7838068" cy="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54"/>
          <p:cNvGrpSpPr>
            <a:grpSpLocks/>
          </p:cNvGrpSpPr>
          <p:nvPr userDrawn="1"/>
        </p:nvGrpSpPr>
        <p:grpSpPr bwMode="auto">
          <a:xfrm>
            <a:off x="614363" y="1862562"/>
            <a:ext cx="7837487" cy="0"/>
            <a:chOff x="660348" y="2529400"/>
            <a:chExt cx="7838068" cy="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69"/>
          <p:cNvGrpSpPr>
            <a:grpSpLocks/>
          </p:cNvGrpSpPr>
          <p:nvPr userDrawn="1"/>
        </p:nvGrpSpPr>
        <p:grpSpPr bwMode="auto">
          <a:xfrm>
            <a:off x="614363" y="3440326"/>
            <a:ext cx="7837487" cy="0"/>
            <a:chOff x="660348" y="2529400"/>
            <a:chExt cx="7838068" cy="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88"/>
          <p:cNvGrpSpPr>
            <a:grpSpLocks/>
          </p:cNvGrpSpPr>
          <p:nvPr userDrawn="1"/>
        </p:nvGrpSpPr>
        <p:grpSpPr bwMode="auto">
          <a:xfrm>
            <a:off x="614363" y="4229208"/>
            <a:ext cx="7837487" cy="0"/>
            <a:chOff x="660348" y="2529400"/>
            <a:chExt cx="7838068" cy="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14363" y="11768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2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781176" y="11768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2949575" y="11768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4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117976" y="11768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5286376" y="11768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6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54775" y="11768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621588" y="11768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8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14363" y="20073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9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1782763" y="20073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2949576" y="20073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4117976" y="20073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5286376" y="20073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6454775" y="20073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26" hasCustomPrompt="1"/>
          </p:nvPr>
        </p:nvSpPr>
        <p:spPr>
          <a:xfrm>
            <a:off x="7621588" y="20073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614363" y="278630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6" name="Picture Placeholder 2"/>
          <p:cNvSpPr>
            <a:spLocks noGrp="1"/>
          </p:cNvSpPr>
          <p:nvPr>
            <p:ph type="pic" sz="quarter" idx="28" hasCustomPrompt="1"/>
          </p:nvPr>
        </p:nvSpPr>
        <p:spPr>
          <a:xfrm>
            <a:off x="1782763" y="278630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2949576" y="278630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8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4117976" y="278630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5286376" y="278630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0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6454775" y="278630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7621588" y="278630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34" hasCustomPrompt="1"/>
          </p:nvPr>
        </p:nvSpPr>
        <p:spPr>
          <a:xfrm>
            <a:off x="614363" y="358216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35" hasCustomPrompt="1"/>
          </p:nvPr>
        </p:nvSpPr>
        <p:spPr>
          <a:xfrm>
            <a:off x="1782763" y="358216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2949576" y="358216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4117976" y="358216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38" hasCustomPrompt="1"/>
          </p:nvPr>
        </p:nvSpPr>
        <p:spPr>
          <a:xfrm>
            <a:off x="5286376" y="358216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7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6454775" y="358216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8" name="Picture Placeholder 2"/>
          <p:cNvSpPr>
            <a:spLocks noGrp="1"/>
          </p:cNvSpPr>
          <p:nvPr>
            <p:ph type="pic" sz="quarter" idx="40" hasCustomPrompt="1"/>
          </p:nvPr>
        </p:nvSpPr>
        <p:spPr>
          <a:xfrm>
            <a:off x="7621588" y="358216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9" name="Picture Placeholder 2"/>
          <p:cNvSpPr>
            <a:spLocks noGrp="1"/>
          </p:cNvSpPr>
          <p:nvPr>
            <p:ph type="pic" sz="quarter" idx="41" hasCustomPrompt="1"/>
          </p:nvPr>
        </p:nvSpPr>
        <p:spPr>
          <a:xfrm>
            <a:off x="614363" y="437803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0" name="Picture Placeholder 2"/>
          <p:cNvSpPr>
            <a:spLocks noGrp="1"/>
          </p:cNvSpPr>
          <p:nvPr>
            <p:ph type="pic" sz="quarter" idx="42" hasCustomPrompt="1"/>
          </p:nvPr>
        </p:nvSpPr>
        <p:spPr>
          <a:xfrm>
            <a:off x="1782763" y="437803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1" name="Picture Placeholder 2"/>
          <p:cNvSpPr>
            <a:spLocks noGrp="1"/>
          </p:cNvSpPr>
          <p:nvPr>
            <p:ph type="pic" sz="quarter" idx="43" hasCustomPrompt="1"/>
          </p:nvPr>
        </p:nvSpPr>
        <p:spPr>
          <a:xfrm>
            <a:off x="2949576" y="437803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2" name="Picture Placeholder 2"/>
          <p:cNvSpPr>
            <a:spLocks noGrp="1"/>
          </p:cNvSpPr>
          <p:nvPr>
            <p:ph type="pic" sz="quarter" idx="44" hasCustomPrompt="1"/>
          </p:nvPr>
        </p:nvSpPr>
        <p:spPr>
          <a:xfrm>
            <a:off x="4117976" y="437803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45" hasCustomPrompt="1"/>
          </p:nvPr>
        </p:nvSpPr>
        <p:spPr>
          <a:xfrm>
            <a:off x="5286376" y="437803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46" hasCustomPrompt="1"/>
          </p:nvPr>
        </p:nvSpPr>
        <p:spPr>
          <a:xfrm>
            <a:off x="6454775" y="437803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47" hasCustomPrompt="1"/>
          </p:nvPr>
        </p:nvSpPr>
        <p:spPr>
          <a:xfrm>
            <a:off x="7621588" y="437803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106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110" name="Espaço Reservado para Texto 11"/>
          <p:cNvSpPr>
            <a:spLocks noGrp="1"/>
          </p:cNvSpPr>
          <p:nvPr>
            <p:ph type="body" sz="quarter" idx="48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8315696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A 28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4"/>
          <p:cNvGrpSpPr>
            <a:grpSpLocks/>
          </p:cNvGrpSpPr>
          <p:nvPr userDrawn="1"/>
        </p:nvGrpSpPr>
        <p:grpSpPr bwMode="auto">
          <a:xfrm>
            <a:off x="1603375" y="1058332"/>
            <a:ext cx="5848350" cy="3959755"/>
            <a:chOff x="1649112" y="776813"/>
            <a:chExt cx="5848430" cy="4195234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1649112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19116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989119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157535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327539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497542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53"/>
          <p:cNvGrpSpPr>
            <a:grpSpLocks/>
          </p:cNvGrpSpPr>
          <p:nvPr userDrawn="1"/>
        </p:nvGrpSpPr>
        <p:grpSpPr bwMode="auto">
          <a:xfrm>
            <a:off x="614363" y="3048462"/>
            <a:ext cx="7837487" cy="0"/>
            <a:chOff x="660348" y="2529400"/>
            <a:chExt cx="7838068" cy="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54"/>
          <p:cNvGrpSpPr>
            <a:grpSpLocks/>
          </p:cNvGrpSpPr>
          <p:nvPr userDrawn="1"/>
        </p:nvGrpSpPr>
        <p:grpSpPr bwMode="auto">
          <a:xfrm>
            <a:off x="614363" y="2063650"/>
            <a:ext cx="7837487" cy="0"/>
            <a:chOff x="660348" y="2529400"/>
            <a:chExt cx="7838068" cy="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69"/>
          <p:cNvGrpSpPr>
            <a:grpSpLocks/>
          </p:cNvGrpSpPr>
          <p:nvPr userDrawn="1"/>
        </p:nvGrpSpPr>
        <p:grpSpPr bwMode="auto">
          <a:xfrm>
            <a:off x="614363" y="4033274"/>
            <a:ext cx="7837487" cy="0"/>
            <a:chOff x="660348" y="2529400"/>
            <a:chExt cx="7838068" cy="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14363" y="132133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4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782763" y="132133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2949576" y="132133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6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117975" y="132133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7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5286376" y="132133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8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53188" y="132133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9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621588" y="132133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0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14363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1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1782763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2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2949576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3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4117975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4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5286376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5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6453188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6" name="Picture Placeholder 2"/>
          <p:cNvSpPr>
            <a:spLocks noGrp="1"/>
          </p:cNvSpPr>
          <p:nvPr>
            <p:ph type="pic" sz="quarter" idx="26" hasCustomPrompt="1"/>
          </p:nvPr>
        </p:nvSpPr>
        <p:spPr>
          <a:xfrm>
            <a:off x="7621588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7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614363" y="328609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8" name="Picture Placeholder 2"/>
          <p:cNvSpPr>
            <a:spLocks noGrp="1"/>
          </p:cNvSpPr>
          <p:nvPr>
            <p:ph type="pic" sz="quarter" idx="28" hasCustomPrompt="1"/>
          </p:nvPr>
        </p:nvSpPr>
        <p:spPr>
          <a:xfrm>
            <a:off x="1782763" y="328609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9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2949576" y="328609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4117975" y="328609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5286376" y="328609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6453188" y="328609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7621588" y="328609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34" hasCustomPrompt="1"/>
          </p:nvPr>
        </p:nvSpPr>
        <p:spPr>
          <a:xfrm>
            <a:off x="614363" y="4268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quarter" idx="35" hasCustomPrompt="1"/>
          </p:nvPr>
        </p:nvSpPr>
        <p:spPr>
          <a:xfrm>
            <a:off x="1782763" y="4268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6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2949576" y="4268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4117975" y="4268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8" name="Picture Placeholder 2"/>
          <p:cNvSpPr>
            <a:spLocks noGrp="1"/>
          </p:cNvSpPr>
          <p:nvPr>
            <p:ph type="pic" sz="quarter" idx="38" hasCustomPrompt="1"/>
          </p:nvPr>
        </p:nvSpPr>
        <p:spPr>
          <a:xfrm>
            <a:off x="5286376" y="4268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6453188" y="4268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0" name="Picture Placeholder 2"/>
          <p:cNvSpPr>
            <a:spLocks noGrp="1"/>
          </p:cNvSpPr>
          <p:nvPr>
            <p:ph type="pic" sz="quarter" idx="40" hasCustomPrompt="1"/>
          </p:nvPr>
        </p:nvSpPr>
        <p:spPr>
          <a:xfrm>
            <a:off x="7621588" y="4268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91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95" name="Espaço Reservado para Texto 11"/>
          <p:cNvSpPr>
            <a:spLocks noGrp="1"/>
          </p:cNvSpPr>
          <p:nvPr>
            <p:ph type="body" sz="quarter" idx="41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9516766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A  24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847586" y="1100667"/>
            <a:ext cx="5453592" cy="3858154"/>
            <a:chOff x="1847586" y="661988"/>
            <a:chExt cx="5453592" cy="4356100"/>
          </a:xfrm>
        </p:grpSpPr>
        <p:cxnSp>
          <p:nvCxnSpPr>
            <p:cNvPr id="14" name="Straight Connector 13"/>
            <p:cNvCxnSpPr/>
            <p:nvPr/>
          </p:nvCxnSpPr>
          <p:spPr bwMode="auto">
            <a:xfrm flipV="1">
              <a:off x="1847586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3210984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4574382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5937780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7301178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591079" y="2074632"/>
            <a:ext cx="7968720" cy="0"/>
            <a:chOff x="591079" y="1756173"/>
            <a:chExt cx="7968720" cy="0"/>
          </a:xfrm>
        </p:grpSpPr>
        <p:cxnSp>
          <p:nvCxnSpPr>
            <p:cNvPr id="36" name="Straight Connector 35"/>
            <p:cNvCxnSpPr/>
            <p:nvPr userDrawn="1"/>
          </p:nvCxnSpPr>
          <p:spPr bwMode="auto">
            <a:xfrm>
              <a:off x="7425265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 bwMode="auto">
            <a:xfrm>
              <a:off x="6045202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 bwMode="auto">
            <a:xfrm>
              <a:off x="4693707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 bwMode="auto">
            <a:xfrm>
              <a:off x="332051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 bwMode="auto">
            <a:xfrm>
              <a:off x="1957388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 bwMode="auto">
            <a:xfrm>
              <a:off x="59107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 userDrawn="1"/>
        </p:nvGrpSpPr>
        <p:grpSpPr>
          <a:xfrm>
            <a:off x="591079" y="3036028"/>
            <a:ext cx="7968720" cy="0"/>
            <a:chOff x="591079" y="1756173"/>
            <a:chExt cx="7968720" cy="0"/>
          </a:xfrm>
        </p:grpSpPr>
        <p:cxnSp>
          <p:nvCxnSpPr>
            <p:cNvPr id="58" name="Straight Connector 57"/>
            <p:cNvCxnSpPr/>
            <p:nvPr userDrawn="1"/>
          </p:nvCxnSpPr>
          <p:spPr bwMode="auto">
            <a:xfrm>
              <a:off x="7425265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 bwMode="auto">
            <a:xfrm>
              <a:off x="6045202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 bwMode="auto">
            <a:xfrm>
              <a:off x="4693707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 bwMode="auto">
            <a:xfrm>
              <a:off x="332051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 bwMode="auto">
            <a:xfrm>
              <a:off x="1957388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 bwMode="auto">
            <a:xfrm>
              <a:off x="59107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 userDrawn="1"/>
        </p:nvGrpSpPr>
        <p:grpSpPr>
          <a:xfrm>
            <a:off x="591079" y="3997424"/>
            <a:ext cx="7968720" cy="0"/>
            <a:chOff x="591079" y="1756173"/>
            <a:chExt cx="7968720" cy="0"/>
          </a:xfrm>
        </p:grpSpPr>
        <p:cxnSp>
          <p:nvCxnSpPr>
            <p:cNvPr id="65" name="Straight Connector 64"/>
            <p:cNvCxnSpPr/>
            <p:nvPr userDrawn="1"/>
          </p:nvCxnSpPr>
          <p:spPr bwMode="auto">
            <a:xfrm>
              <a:off x="7425265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 bwMode="auto">
            <a:xfrm>
              <a:off x="6045202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 bwMode="auto">
            <a:xfrm>
              <a:off x="4693707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 bwMode="auto">
            <a:xfrm>
              <a:off x="332051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 bwMode="auto">
            <a:xfrm>
              <a:off x="1957388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 userDrawn="1"/>
          </p:nvCxnSpPr>
          <p:spPr bwMode="auto">
            <a:xfrm>
              <a:off x="59107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749830" y="13297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2104495" y="13297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3480852" y="13297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8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52452" y="13297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7338" y="13297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7560472" y="13297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49830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7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2104495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8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3480852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9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4852452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0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6197338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1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7560472" y="22870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2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749830" y="3252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6" hasCustomPrompt="1"/>
          </p:nvPr>
        </p:nvSpPr>
        <p:spPr>
          <a:xfrm>
            <a:off x="2104495" y="3252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3480852" y="3252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8" hasCustomPrompt="1"/>
          </p:nvPr>
        </p:nvSpPr>
        <p:spPr>
          <a:xfrm>
            <a:off x="4852452" y="3252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6197338" y="3252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7560472" y="32522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749830" y="42428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9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2104495" y="42428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0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3480852" y="42428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1" name="Picture Placeholder 2"/>
          <p:cNvSpPr>
            <a:spLocks noGrp="1"/>
          </p:cNvSpPr>
          <p:nvPr>
            <p:ph type="pic" sz="quarter" idx="34" hasCustomPrompt="1"/>
          </p:nvPr>
        </p:nvSpPr>
        <p:spPr>
          <a:xfrm>
            <a:off x="4852452" y="42428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2" name="Picture Placeholder 2"/>
          <p:cNvSpPr>
            <a:spLocks noGrp="1"/>
          </p:cNvSpPr>
          <p:nvPr>
            <p:ph type="pic" sz="quarter" idx="35" hasCustomPrompt="1"/>
          </p:nvPr>
        </p:nvSpPr>
        <p:spPr>
          <a:xfrm>
            <a:off x="6197338" y="42428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3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7560472" y="424283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71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75" name="Espaço Reservado para Texto 11"/>
          <p:cNvSpPr>
            <a:spLocks noGrp="1"/>
          </p:cNvSpPr>
          <p:nvPr>
            <p:ph type="body" sz="quarter" idx="37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75262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ertur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erturas c- Grid_Abertura 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48"/>
            <a:ext cx="9144000" cy="5711952"/>
          </a:xfrm>
          <a:prstGeom prst="rect">
            <a:avLst/>
          </a:prstGeom>
        </p:spPr>
      </p:pic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82600" y="1752865"/>
            <a:ext cx="4686300" cy="952500"/>
          </a:xfrm>
        </p:spPr>
        <p:txBody>
          <a:bodyPr lIns="0">
            <a:normAutofit/>
          </a:bodyPr>
          <a:lstStyle>
            <a:lvl1pPr algn="l">
              <a:defRPr sz="4000">
                <a:solidFill>
                  <a:srgbClr val="F68B1F"/>
                </a:solidFill>
              </a:defRPr>
            </a:lvl1pPr>
          </a:lstStyle>
          <a:p>
            <a:r>
              <a:rPr lang="pt-BR" dirty="0"/>
              <a:t>Título de capítulo (</a:t>
            </a:r>
            <a:r>
              <a:rPr lang="pt-BR" dirty="0" err="1"/>
              <a:t>Tahoma</a:t>
            </a:r>
            <a:r>
              <a:rPr lang="pt-BR" dirty="0"/>
              <a:t>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874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A  20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120265" y="1075266"/>
            <a:ext cx="4908231" cy="3942821"/>
            <a:chOff x="2120265" y="661988"/>
            <a:chExt cx="4908231" cy="4356100"/>
          </a:xfrm>
        </p:grpSpPr>
        <p:cxnSp>
          <p:nvCxnSpPr>
            <p:cNvPr id="14" name="Straight Connector 13"/>
            <p:cNvCxnSpPr/>
            <p:nvPr/>
          </p:nvCxnSpPr>
          <p:spPr bwMode="auto">
            <a:xfrm flipV="1">
              <a:off x="2120265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3756342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5392419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7028496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 userDrawn="1"/>
        </p:nvGrpSpPr>
        <p:grpSpPr>
          <a:xfrm>
            <a:off x="616480" y="2062957"/>
            <a:ext cx="7926385" cy="0"/>
            <a:chOff x="616480" y="1756173"/>
            <a:chExt cx="7926385" cy="0"/>
          </a:xfrm>
        </p:grpSpPr>
        <p:cxnSp>
          <p:nvCxnSpPr>
            <p:cNvPr id="56" name="Straight Connector 55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 userDrawn="1"/>
        </p:nvGrpSpPr>
        <p:grpSpPr>
          <a:xfrm>
            <a:off x="616480" y="3048001"/>
            <a:ext cx="7926385" cy="0"/>
            <a:chOff x="616480" y="1756173"/>
            <a:chExt cx="7926385" cy="0"/>
          </a:xfrm>
        </p:grpSpPr>
        <p:cxnSp>
          <p:nvCxnSpPr>
            <p:cNvPr id="42" name="Straight Connector 41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 userDrawn="1"/>
        </p:nvGrpSpPr>
        <p:grpSpPr>
          <a:xfrm>
            <a:off x="616480" y="4033045"/>
            <a:ext cx="7926385" cy="0"/>
            <a:chOff x="616480" y="1756173"/>
            <a:chExt cx="7926385" cy="0"/>
          </a:xfrm>
        </p:grpSpPr>
        <p:cxnSp>
          <p:nvCxnSpPr>
            <p:cNvPr id="48" name="Straight Connector 47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59896" y="129646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1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2519363" y="129646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2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161895" y="129646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5782207" y="129646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4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7475540" y="129646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59896" y="231245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6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2519363" y="231245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7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161895" y="231245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8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5782207" y="231245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9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7475540" y="231245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0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859896" y="327765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2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2519363" y="327765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3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4161895" y="327765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4" name="Picture Placeholder 2"/>
          <p:cNvSpPr>
            <a:spLocks noGrp="1"/>
          </p:cNvSpPr>
          <p:nvPr>
            <p:ph type="pic" sz="quarter" idx="26" hasCustomPrompt="1"/>
          </p:nvPr>
        </p:nvSpPr>
        <p:spPr>
          <a:xfrm>
            <a:off x="5782207" y="327765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5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7475540" y="327765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6" name="Picture Placeholder 2"/>
          <p:cNvSpPr>
            <a:spLocks noGrp="1"/>
          </p:cNvSpPr>
          <p:nvPr>
            <p:ph type="pic" sz="quarter" idx="28" hasCustomPrompt="1"/>
          </p:nvPr>
        </p:nvSpPr>
        <p:spPr>
          <a:xfrm>
            <a:off x="859896" y="428519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7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2519363" y="428519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8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4161895" y="428519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9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5782207" y="428519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7475540" y="428519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52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57" name="Espaço Reservado para Texto 11"/>
          <p:cNvSpPr>
            <a:spLocks noGrp="1"/>
          </p:cNvSpPr>
          <p:nvPr>
            <p:ph type="body" sz="quarter" idx="3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41227620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A  15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120265" y="1100666"/>
            <a:ext cx="4908231" cy="3917421"/>
            <a:chOff x="2120265" y="661988"/>
            <a:chExt cx="4908231" cy="4356100"/>
          </a:xfrm>
        </p:grpSpPr>
        <p:cxnSp>
          <p:nvCxnSpPr>
            <p:cNvPr id="14" name="Straight Connector 13"/>
            <p:cNvCxnSpPr/>
            <p:nvPr/>
          </p:nvCxnSpPr>
          <p:spPr bwMode="auto">
            <a:xfrm flipV="1">
              <a:off x="2120265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3756342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5392419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7028496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 userDrawn="1"/>
        </p:nvGrpSpPr>
        <p:grpSpPr>
          <a:xfrm>
            <a:off x="616480" y="2406473"/>
            <a:ext cx="7926385" cy="0"/>
            <a:chOff x="616480" y="1756173"/>
            <a:chExt cx="7926385" cy="0"/>
          </a:xfrm>
        </p:grpSpPr>
        <p:cxnSp>
          <p:nvCxnSpPr>
            <p:cNvPr id="56" name="Straight Connector 55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 userDrawn="1"/>
        </p:nvGrpSpPr>
        <p:grpSpPr>
          <a:xfrm>
            <a:off x="616480" y="3712280"/>
            <a:ext cx="7926385" cy="0"/>
            <a:chOff x="616480" y="1756173"/>
            <a:chExt cx="7926385" cy="0"/>
          </a:xfrm>
        </p:grpSpPr>
        <p:cxnSp>
          <p:nvCxnSpPr>
            <p:cNvPr id="42" name="Straight Connector 41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42964" y="15615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2515658" y="15615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0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149722" y="15615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1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5782207" y="15615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2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7484007" y="15615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3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42964" y="28061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4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2515658" y="28061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5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149722" y="28061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5782207" y="28061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8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7484007" y="28061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9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842964" y="41015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0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2515658" y="41015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1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4149722" y="41015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2" name="Picture Placeholder 2"/>
          <p:cNvSpPr>
            <a:spLocks noGrp="1"/>
          </p:cNvSpPr>
          <p:nvPr>
            <p:ph type="pic" sz="quarter" idx="26" hasCustomPrompt="1"/>
          </p:nvPr>
        </p:nvSpPr>
        <p:spPr>
          <a:xfrm>
            <a:off x="5782207" y="41015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7484007" y="41015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47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67" name="Espaço Reservado para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40796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A 12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2544366" y="1100666"/>
            <a:ext cx="0" cy="3917421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flipV="1">
            <a:off x="4604544" y="1100666"/>
            <a:ext cx="0" cy="3917421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V="1">
            <a:off x="6664722" y="1100666"/>
            <a:ext cx="0" cy="3917421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2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1096964" y="15107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Picture Placeholder 2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3151718" y="15107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0" name="Picture Placeholder 2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5168372" y="15107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1" name="Picture Placeholder 2"/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7273925" y="15107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591080" y="2406473"/>
            <a:ext cx="8023754" cy="0"/>
            <a:chOff x="591080" y="2406473"/>
            <a:chExt cx="8023754" cy="0"/>
          </a:xfrm>
        </p:grpSpPr>
        <p:cxnSp>
          <p:nvCxnSpPr>
            <p:cNvPr id="39" name="Straight Connector 38"/>
            <p:cNvCxnSpPr/>
            <p:nvPr userDrawn="1"/>
          </p:nvCxnSpPr>
          <p:spPr bwMode="auto">
            <a:xfrm>
              <a:off x="6794500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 bwMode="auto">
            <a:xfrm>
              <a:off x="4726694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 bwMode="auto">
            <a:xfrm>
              <a:off x="2658887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 bwMode="auto">
            <a:xfrm>
              <a:off x="591080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 userDrawn="1"/>
        </p:nvGrpSpPr>
        <p:grpSpPr>
          <a:xfrm>
            <a:off x="591080" y="3712280"/>
            <a:ext cx="8023754" cy="0"/>
            <a:chOff x="591080" y="2406473"/>
            <a:chExt cx="8023754" cy="0"/>
          </a:xfrm>
        </p:grpSpPr>
        <p:cxnSp>
          <p:nvCxnSpPr>
            <p:cNvPr id="81" name="Straight Connector 80"/>
            <p:cNvCxnSpPr/>
            <p:nvPr userDrawn="1"/>
          </p:nvCxnSpPr>
          <p:spPr bwMode="auto">
            <a:xfrm>
              <a:off x="6794500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 userDrawn="1"/>
          </p:nvCxnSpPr>
          <p:spPr bwMode="auto">
            <a:xfrm>
              <a:off x="4726694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 bwMode="auto">
            <a:xfrm>
              <a:off x="2658887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 bwMode="auto">
            <a:xfrm>
              <a:off x="591080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096964" y="28188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6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3151718" y="28188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5168372" y="28188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8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7273925" y="28188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1096964" y="41142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0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3151718" y="41142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5168372" y="41142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7273925" y="411427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34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38" name="Espaço Reservado para Texto 11"/>
          <p:cNvSpPr>
            <a:spLocks noGrp="1"/>
          </p:cNvSpPr>
          <p:nvPr>
            <p:ph type="body" sz="quarter" idx="25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5789341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A 10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120265" y="1422403"/>
            <a:ext cx="4908231" cy="2987676"/>
            <a:chOff x="2120265" y="661988"/>
            <a:chExt cx="4908231" cy="4356100"/>
          </a:xfrm>
        </p:grpSpPr>
        <p:cxnSp>
          <p:nvCxnSpPr>
            <p:cNvPr id="14" name="Straight Connector 13"/>
            <p:cNvCxnSpPr/>
            <p:nvPr/>
          </p:nvCxnSpPr>
          <p:spPr bwMode="auto">
            <a:xfrm flipV="1">
              <a:off x="2120265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3756342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5392419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7028496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 userDrawn="1"/>
        </p:nvGrpSpPr>
        <p:grpSpPr>
          <a:xfrm>
            <a:off x="616480" y="2922856"/>
            <a:ext cx="7926385" cy="0"/>
            <a:chOff x="616480" y="1756173"/>
            <a:chExt cx="7926385" cy="0"/>
          </a:xfrm>
        </p:grpSpPr>
        <p:cxnSp>
          <p:nvCxnSpPr>
            <p:cNvPr id="42" name="Straight Connector 41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9096" y="18928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2544763" y="18928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136496" y="18928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5782207" y="18928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7416269" y="18928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9096" y="3382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2544763" y="3382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136496" y="3382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5782207" y="3382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7416269" y="3382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30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35" name="Espaço Reservado para Texto 11"/>
          <p:cNvSpPr>
            <a:spLocks noGrp="1"/>
          </p:cNvSpPr>
          <p:nvPr>
            <p:ph type="body" sz="quarter" idx="2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1430119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A 6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255363" y="1346200"/>
            <a:ext cx="0" cy="2987676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V="1">
            <a:off x="5899114" y="1346200"/>
            <a:ext cx="0" cy="2987676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 bwMode="auto">
          <a:xfrm>
            <a:off x="745069" y="2846653"/>
            <a:ext cx="2404531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auto">
          <a:xfrm>
            <a:off x="3378201" y="2846653"/>
            <a:ext cx="2404531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auto">
          <a:xfrm>
            <a:off x="6020859" y="2846653"/>
            <a:ext cx="2404531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444625" y="17705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4153958" y="17705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6807994" y="17705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444625" y="33707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153958" y="33707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807994" y="33707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24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29" name="Espaço Reservado para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961556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B 42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4"/>
          <p:cNvGrpSpPr>
            <a:grpSpLocks/>
          </p:cNvGrpSpPr>
          <p:nvPr userDrawn="1"/>
        </p:nvGrpSpPr>
        <p:grpSpPr bwMode="auto">
          <a:xfrm>
            <a:off x="1603375" y="661988"/>
            <a:ext cx="5848350" cy="4356100"/>
            <a:chOff x="1649112" y="776813"/>
            <a:chExt cx="5848430" cy="4195234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1649112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19116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989119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157535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327539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497542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53"/>
          <p:cNvGrpSpPr>
            <a:grpSpLocks/>
          </p:cNvGrpSpPr>
          <p:nvPr userDrawn="1"/>
        </p:nvGrpSpPr>
        <p:grpSpPr bwMode="auto">
          <a:xfrm>
            <a:off x="614363" y="2112963"/>
            <a:ext cx="7837487" cy="0"/>
            <a:chOff x="660348" y="2529400"/>
            <a:chExt cx="7838068" cy="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54"/>
          <p:cNvGrpSpPr>
            <a:grpSpLocks/>
          </p:cNvGrpSpPr>
          <p:nvPr userDrawn="1"/>
        </p:nvGrpSpPr>
        <p:grpSpPr bwMode="auto">
          <a:xfrm>
            <a:off x="614363" y="1371600"/>
            <a:ext cx="7837487" cy="0"/>
            <a:chOff x="660348" y="2529400"/>
            <a:chExt cx="7838068" cy="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69"/>
          <p:cNvGrpSpPr>
            <a:grpSpLocks/>
          </p:cNvGrpSpPr>
          <p:nvPr userDrawn="1"/>
        </p:nvGrpSpPr>
        <p:grpSpPr bwMode="auto">
          <a:xfrm>
            <a:off x="614363" y="2855913"/>
            <a:ext cx="7837487" cy="0"/>
            <a:chOff x="660348" y="2529400"/>
            <a:chExt cx="7838068" cy="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88"/>
          <p:cNvGrpSpPr>
            <a:grpSpLocks/>
          </p:cNvGrpSpPr>
          <p:nvPr userDrawn="1"/>
        </p:nvGrpSpPr>
        <p:grpSpPr bwMode="auto">
          <a:xfrm>
            <a:off x="614363" y="3597275"/>
            <a:ext cx="7837487" cy="0"/>
            <a:chOff x="660348" y="2529400"/>
            <a:chExt cx="7838068" cy="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105"/>
          <p:cNvGrpSpPr>
            <a:grpSpLocks/>
          </p:cNvGrpSpPr>
          <p:nvPr userDrawn="1"/>
        </p:nvGrpSpPr>
        <p:grpSpPr bwMode="auto">
          <a:xfrm>
            <a:off x="614363" y="4340225"/>
            <a:ext cx="7837487" cy="0"/>
            <a:chOff x="660348" y="2529400"/>
            <a:chExt cx="7838068" cy="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14363" y="7704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6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782763" y="7704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2949575" y="7704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8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117976" y="7704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9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5286375" y="7704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54775" y="7704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1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621588" y="7704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2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14363" y="14901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3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1782763" y="14901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4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2949575" y="14901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5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4117976" y="14901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6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5286375" y="14901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7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6454775" y="14901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8" name="Picture Placeholder 2"/>
          <p:cNvSpPr>
            <a:spLocks noGrp="1"/>
          </p:cNvSpPr>
          <p:nvPr>
            <p:ph type="pic" sz="quarter" idx="26" hasCustomPrompt="1"/>
          </p:nvPr>
        </p:nvSpPr>
        <p:spPr>
          <a:xfrm>
            <a:off x="7621588" y="14901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9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614363" y="22277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28" hasCustomPrompt="1"/>
          </p:nvPr>
        </p:nvSpPr>
        <p:spPr>
          <a:xfrm>
            <a:off x="1782763" y="22277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2949575" y="22277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4117976" y="22277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5286375" y="22277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6454775" y="22277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7621588" y="22277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6" name="Picture Placeholder 2"/>
          <p:cNvSpPr>
            <a:spLocks noGrp="1"/>
          </p:cNvSpPr>
          <p:nvPr>
            <p:ph type="pic" sz="quarter" idx="34" hasCustomPrompt="1"/>
          </p:nvPr>
        </p:nvSpPr>
        <p:spPr>
          <a:xfrm>
            <a:off x="614363" y="29643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quarter" idx="35" hasCustomPrompt="1"/>
          </p:nvPr>
        </p:nvSpPr>
        <p:spPr>
          <a:xfrm>
            <a:off x="1782763" y="29643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8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2949575" y="29643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4117976" y="29643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0" name="Picture Placeholder 2"/>
          <p:cNvSpPr>
            <a:spLocks noGrp="1"/>
          </p:cNvSpPr>
          <p:nvPr>
            <p:ph type="pic" sz="quarter" idx="38" hasCustomPrompt="1"/>
          </p:nvPr>
        </p:nvSpPr>
        <p:spPr>
          <a:xfrm>
            <a:off x="5286375" y="29643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6454775" y="29643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40" hasCustomPrompt="1"/>
          </p:nvPr>
        </p:nvSpPr>
        <p:spPr>
          <a:xfrm>
            <a:off x="7621588" y="29643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41" hasCustomPrompt="1"/>
          </p:nvPr>
        </p:nvSpPr>
        <p:spPr>
          <a:xfrm>
            <a:off x="614363" y="3700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42" hasCustomPrompt="1"/>
          </p:nvPr>
        </p:nvSpPr>
        <p:spPr>
          <a:xfrm>
            <a:off x="1782763" y="3700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43" hasCustomPrompt="1"/>
          </p:nvPr>
        </p:nvSpPr>
        <p:spPr>
          <a:xfrm>
            <a:off x="2949575" y="3700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44" hasCustomPrompt="1"/>
          </p:nvPr>
        </p:nvSpPr>
        <p:spPr>
          <a:xfrm>
            <a:off x="4117976" y="3700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7" name="Picture Placeholder 2"/>
          <p:cNvSpPr>
            <a:spLocks noGrp="1"/>
          </p:cNvSpPr>
          <p:nvPr>
            <p:ph type="pic" sz="quarter" idx="45" hasCustomPrompt="1"/>
          </p:nvPr>
        </p:nvSpPr>
        <p:spPr>
          <a:xfrm>
            <a:off x="5286375" y="3700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8" name="Picture Placeholder 2"/>
          <p:cNvSpPr>
            <a:spLocks noGrp="1"/>
          </p:cNvSpPr>
          <p:nvPr>
            <p:ph type="pic" sz="quarter" idx="46" hasCustomPrompt="1"/>
          </p:nvPr>
        </p:nvSpPr>
        <p:spPr>
          <a:xfrm>
            <a:off x="6454775" y="3700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9" name="Picture Placeholder 2"/>
          <p:cNvSpPr>
            <a:spLocks noGrp="1"/>
          </p:cNvSpPr>
          <p:nvPr>
            <p:ph type="pic" sz="quarter" idx="47" hasCustomPrompt="1"/>
          </p:nvPr>
        </p:nvSpPr>
        <p:spPr>
          <a:xfrm>
            <a:off x="7621588" y="37009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0" name="Picture Placeholder 2"/>
          <p:cNvSpPr>
            <a:spLocks noGrp="1"/>
          </p:cNvSpPr>
          <p:nvPr>
            <p:ph type="pic" sz="quarter" idx="48" hasCustomPrompt="1"/>
          </p:nvPr>
        </p:nvSpPr>
        <p:spPr>
          <a:xfrm>
            <a:off x="614363" y="44460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1" name="Picture Placeholder 2"/>
          <p:cNvSpPr>
            <a:spLocks noGrp="1"/>
          </p:cNvSpPr>
          <p:nvPr>
            <p:ph type="pic" sz="quarter" idx="49" hasCustomPrompt="1"/>
          </p:nvPr>
        </p:nvSpPr>
        <p:spPr>
          <a:xfrm>
            <a:off x="1782763" y="44460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2" name="Picture Placeholder 2"/>
          <p:cNvSpPr>
            <a:spLocks noGrp="1"/>
          </p:cNvSpPr>
          <p:nvPr>
            <p:ph type="pic" sz="quarter" idx="50" hasCustomPrompt="1"/>
          </p:nvPr>
        </p:nvSpPr>
        <p:spPr>
          <a:xfrm>
            <a:off x="2949575" y="44460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51" hasCustomPrompt="1"/>
          </p:nvPr>
        </p:nvSpPr>
        <p:spPr>
          <a:xfrm>
            <a:off x="4117976" y="44460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52" hasCustomPrompt="1"/>
          </p:nvPr>
        </p:nvSpPr>
        <p:spPr>
          <a:xfrm>
            <a:off x="5286375" y="44460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53" hasCustomPrompt="1"/>
          </p:nvPr>
        </p:nvSpPr>
        <p:spPr>
          <a:xfrm>
            <a:off x="6454775" y="44460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54" hasCustomPrompt="1"/>
          </p:nvPr>
        </p:nvSpPr>
        <p:spPr>
          <a:xfrm>
            <a:off x="7621588" y="4446030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107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Espaço Reservado para Texto 11"/>
          <p:cNvSpPr>
            <a:spLocks noGrp="1"/>
          </p:cNvSpPr>
          <p:nvPr>
            <p:ph type="body" sz="quarter" idx="55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9167412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B 35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4"/>
          <p:cNvGrpSpPr>
            <a:grpSpLocks/>
          </p:cNvGrpSpPr>
          <p:nvPr userDrawn="1"/>
        </p:nvGrpSpPr>
        <p:grpSpPr bwMode="auto">
          <a:xfrm>
            <a:off x="1603375" y="661988"/>
            <a:ext cx="5848350" cy="4356100"/>
            <a:chOff x="1649112" y="776813"/>
            <a:chExt cx="5848430" cy="4195234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1649112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19116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989119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157535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327539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497542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53"/>
          <p:cNvGrpSpPr>
            <a:grpSpLocks/>
          </p:cNvGrpSpPr>
          <p:nvPr userDrawn="1"/>
        </p:nvGrpSpPr>
        <p:grpSpPr bwMode="auto">
          <a:xfrm>
            <a:off x="614363" y="2425171"/>
            <a:ext cx="7837487" cy="0"/>
            <a:chOff x="660348" y="2529400"/>
            <a:chExt cx="7838068" cy="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54"/>
          <p:cNvGrpSpPr>
            <a:grpSpLocks/>
          </p:cNvGrpSpPr>
          <p:nvPr userDrawn="1"/>
        </p:nvGrpSpPr>
        <p:grpSpPr bwMode="auto">
          <a:xfrm>
            <a:off x="614363" y="1556280"/>
            <a:ext cx="7837487" cy="0"/>
            <a:chOff x="660348" y="2529400"/>
            <a:chExt cx="7838068" cy="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69"/>
          <p:cNvGrpSpPr>
            <a:grpSpLocks/>
          </p:cNvGrpSpPr>
          <p:nvPr userDrawn="1"/>
        </p:nvGrpSpPr>
        <p:grpSpPr bwMode="auto">
          <a:xfrm>
            <a:off x="614363" y="3294062"/>
            <a:ext cx="7837487" cy="0"/>
            <a:chOff x="660348" y="2529400"/>
            <a:chExt cx="7838068" cy="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88"/>
          <p:cNvGrpSpPr>
            <a:grpSpLocks/>
          </p:cNvGrpSpPr>
          <p:nvPr userDrawn="1"/>
        </p:nvGrpSpPr>
        <p:grpSpPr bwMode="auto">
          <a:xfrm>
            <a:off x="614363" y="4162953"/>
            <a:ext cx="7837487" cy="0"/>
            <a:chOff x="660348" y="2529400"/>
            <a:chExt cx="7838068" cy="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14363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781176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2949575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117975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9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5286375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53188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1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621588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2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14363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3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1781176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4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2949575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5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4117975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6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5286375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7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6453188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8" name="Picture Placeholder 2"/>
          <p:cNvSpPr>
            <a:spLocks noGrp="1"/>
          </p:cNvSpPr>
          <p:nvPr>
            <p:ph type="pic" sz="quarter" idx="26" hasCustomPrompt="1"/>
          </p:nvPr>
        </p:nvSpPr>
        <p:spPr>
          <a:xfrm>
            <a:off x="7621588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9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614363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0" name="Picture Placeholder 2"/>
          <p:cNvSpPr>
            <a:spLocks noGrp="1"/>
          </p:cNvSpPr>
          <p:nvPr>
            <p:ph type="pic" sz="quarter" idx="28" hasCustomPrompt="1"/>
          </p:nvPr>
        </p:nvSpPr>
        <p:spPr>
          <a:xfrm>
            <a:off x="1781176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1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2949575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2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4117975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3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5286375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4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6453188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5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7621588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6" name="Picture Placeholder 2"/>
          <p:cNvSpPr>
            <a:spLocks noGrp="1"/>
          </p:cNvSpPr>
          <p:nvPr>
            <p:ph type="pic" sz="quarter" idx="34" hasCustomPrompt="1"/>
          </p:nvPr>
        </p:nvSpPr>
        <p:spPr>
          <a:xfrm>
            <a:off x="614363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7" name="Picture Placeholder 2"/>
          <p:cNvSpPr>
            <a:spLocks noGrp="1"/>
          </p:cNvSpPr>
          <p:nvPr>
            <p:ph type="pic" sz="quarter" idx="35" hasCustomPrompt="1"/>
          </p:nvPr>
        </p:nvSpPr>
        <p:spPr>
          <a:xfrm>
            <a:off x="1781176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8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2949575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9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4117975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0" name="Picture Placeholder 2"/>
          <p:cNvSpPr>
            <a:spLocks noGrp="1"/>
          </p:cNvSpPr>
          <p:nvPr>
            <p:ph type="pic" sz="quarter" idx="38" hasCustomPrompt="1"/>
          </p:nvPr>
        </p:nvSpPr>
        <p:spPr>
          <a:xfrm>
            <a:off x="5286375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1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6453188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2" name="Picture Placeholder 2"/>
          <p:cNvSpPr>
            <a:spLocks noGrp="1"/>
          </p:cNvSpPr>
          <p:nvPr>
            <p:ph type="pic" sz="quarter" idx="40" hasCustomPrompt="1"/>
          </p:nvPr>
        </p:nvSpPr>
        <p:spPr>
          <a:xfrm>
            <a:off x="7621588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3" name="Picture Placeholder 2"/>
          <p:cNvSpPr>
            <a:spLocks noGrp="1"/>
          </p:cNvSpPr>
          <p:nvPr>
            <p:ph type="pic" sz="quarter" idx="41" hasCustomPrompt="1"/>
          </p:nvPr>
        </p:nvSpPr>
        <p:spPr>
          <a:xfrm>
            <a:off x="614363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4" name="Picture Placeholder 2"/>
          <p:cNvSpPr>
            <a:spLocks noGrp="1"/>
          </p:cNvSpPr>
          <p:nvPr>
            <p:ph type="pic" sz="quarter" idx="42" hasCustomPrompt="1"/>
          </p:nvPr>
        </p:nvSpPr>
        <p:spPr>
          <a:xfrm>
            <a:off x="1781176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5" name="Picture Placeholder 2"/>
          <p:cNvSpPr>
            <a:spLocks noGrp="1"/>
          </p:cNvSpPr>
          <p:nvPr>
            <p:ph type="pic" sz="quarter" idx="43" hasCustomPrompt="1"/>
          </p:nvPr>
        </p:nvSpPr>
        <p:spPr>
          <a:xfrm>
            <a:off x="2949575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6" name="Picture Placeholder 2"/>
          <p:cNvSpPr>
            <a:spLocks noGrp="1"/>
          </p:cNvSpPr>
          <p:nvPr>
            <p:ph type="pic" sz="quarter" idx="44" hasCustomPrompt="1"/>
          </p:nvPr>
        </p:nvSpPr>
        <p:spPr>
          <a:xfrm>
            <a:off x="4117975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7" name="Picture Placeholder 2"/>
          <p:cNvSpPr>
            <a:spLocks noGrp="1"/>
          </p:cNvSpPr>
          <p:nvPr>
            <p:ph type="pic" sz="quarter" idx="45" hasCustomPrompt="1"/>
          </p:nvPr>
        </p:nvSpPr>
        <p:spPr>
          <a:xfrm>
            <a:off x="5286375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8" name="Picture Placeholder 2"/>
          <p:cNvSpPr>
            <a:spLocks noGrp="1"/>
          </p:cNvSpPr>
          <p:nvPr>
            <p:ph type="pic" sz="quarter" idx="46" hasCustomPrompt="1"/>
          </p:nvPr>
        </p:nvSpPr>
        <p:spPr>
          <a:xfrm>
            <a:off x="6453188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9" name="Picture Placeholder 2"/>
          <p:cNvSpPr>
            <a:spLocks noGrp="1"/>
          </p:cNvSpPr>
          <p:nvPr>
            <p:ph type="pic" sz="quarter" idx="47" hasCustomPrompt="1"/>
          </p:nvPr>
        </p:nvSpPr>
        <p:spPr>
          <a:xfrm>
            <a:off x="7621588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82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Espaço Reservado para Texto 11"/>
          <p:cNvSpPr>
            <a:spLocks noGrp="1"/>
          </p:cNvSpPr>
          <p:nvPr>
            <p:ph type="body" sz="quarter" idx="48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7251443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B 28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4"/>
          <p:cNvGrpSpPr>
            <a:grpSpLocks/>
          </p:cNvGrpSpPr>
          <p:nvPr userDrawn="1"/>
        </p:nvGrpSpPr>
        <p:grpSpPr bwMode="auto">
          <a:xfrm>
            <a:off x="1603375" y="661988"/>
            <a:ext cx="5848350" cy="4356100"/>
            <a:chOff x="1649112" y="776813"/>
            <a:chExt cx="5848430" cy="4195234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1649112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19116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989119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157535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327539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497542" y="776813"/>
              <a:ext cx="0" cy="4195234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53"/>
          <p:cNvGrpSpPr>
            <a:grpSpLocks/>
          </p:cNvGrpSpPr>
          <p:nvPr userDrawn="1"/>
        </p:nvGrpSpPr>
        <p:grpSpPr bwMode="auto">
          <a:xfrm>
            <a:off x="614363" y="2843478"/>
            <a:ext cx="7837487" cy="0"/>
            <a:chOff x="660348" y="2529400"/>
            <a:chExt cx="7838068" cy="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54"/>
          <p:cNvGrpSpPr>
            <a:grpSpLocks/>
          </p:cNvGrpSpPr>
          <p:nvPr userDrawn="1"/>
        </p:nvGrpSpPr>
        <p:grpSpPr bwMode="auto">
          <a:xfrm>
            <a:off x="614363" y="1756173"/>
            <a:ext cx="7837487" cy="0"/>
            <a:chOff x="660348" y="2529400"/>
            <a:chExt cx="7838068" cy="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69"/>
          <p:cNvGrpSpPr>
            <a:grpSpLocks/>
          </p:cNvGrpSpPr>
          <p:nvPr userDrawn="1"/>
        </p:nvGrpSpPr>
        <p:grpSpPr bwMode="auto">
          <a:xfrm>
            <a:off x="614363" y="3930783"/>
            <a:ext cx="7837487" cy="0"/>
            <a:chOff x="660348" y="2529400"/>
            <a:chExt cx="7838068" cy="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660348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28835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995733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164220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32706" y="2529400"/>
              <a:ext cx="830325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501193" y="2529400"/>
              <a:ext cx="828736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668092" y="2529400"/>
              <a:ext cx="83032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14363" y="9567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781176" y="9567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2949575" y="9567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117976" y="9567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5286375" y="9567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54775" y="9567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621588" y="9567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7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14363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8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1781176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9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2949575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0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4117976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1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5286375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2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6454775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6" hasCustomPrompt="1"/>
          </p:nvPr>
        </p:nvSpPr>
        <p:spPr>
          <a:xfrm>
            <a:off x="7621588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614363" y="31165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8" hasCustomPrompt="1"/>
          </p:nvPr>
        </p:nvSpPr>
        <p:spPr>
          <a:xfrm>
            <a:off x="1781176" y="31165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2949575" y="31165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4117976" y="31165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5286375" y="31165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9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6454775" y="31165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0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7621588" y="31165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1" name="Picture Placeholder 2"/>
          <p:cNvSpPr>
            <a:spLocks noGrp="1"/>
          </p:cNvSpPr>
          <p:nvPr>
            <p:ph type="pic" sz="quarter" idx="34" hasCustomPrompt="1"/>
          </p:nvPr>
        </p:nvSpPr>
        <p:spPr>
          <a:xfrm>
            <a:off x="614363" y="42171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2" name="Picture Placeholder 2"/>
          <p:cNvSpPr>
            <a:spLocks noGrp="1"/>
          </p:cNvSpPr>
          <p:nvPr>
            <p:ph type="pic" sz="quarter" idx="35" hasCustomPrompt="1"/>
          </p:nvPr>
        </p:nvSpPr>
        <p:spPr>
          <a:xfrm>
            <a:off x="1781176" y="42171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3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2949575" y="42171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4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4117976" y="42171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5" name="Picture Placeholder 2"/>
          <p:cNvSpPr>
            <a:spLocks noGrp="1"/>
          </p:cNvSpPr>
          <p:nvPr>
            <p:ph type="pic" sz="quarter" idx="38" hasCustomPrompt="1"/>
          </p:nvPr>
        </p:nvSpPr>
        <p:spPr>
          <a:xfrm>
            <a:off x="5286375" y="42171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6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6454775" y="42171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7" name="Picture Placeholder 2"/>
          <p:cNvSpPr>
            <a:spLocks noGrp="1"/>
          </p:cNvSpPr>
          <p:nvPr>
            <p:ph type="pic" sz="quarter" idx="40" hasCustomPrompt="1"/>
          </p:nvPr>
        </p:nvSpPr>
        <p:spPr>
          <a:xfrm>
            <a:off x="7621588" y="4217167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67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Espaço Reservado para Texto 11"/>
          <p:cNvSpPr>
            <a:spLocks noGrp="1"/>
          </p:cNvSpPr>
          <p:nvPr>
            <p:ph type="body" sz="quarter" idx="41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6283028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B 30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1858169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flipV="1">
            <a:off x="3216275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V="1">
            <a:off x="4574381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V="1">
            <a:off x="5932487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flipV="1">
            <a:off x="7290593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 bwMode="auto">
          <a:xfrm>
            <a:off x="7429500" y="1556280"/>
            <a:ext cx="1104900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Picture Placeholder 2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735013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6" name="Picture Placeholder 2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2119313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7" name="Picture Placeholder 2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3521075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8" name="Picture Placeholder 2"/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4852194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9" name="Picture Placeholder 2"/>
          <p:cNvSpPr>
            <a:spLocks noGrp="1"/>
          </p:cNvSpPr>
          <p:nvPr userDrawn="1">
            <p:ph type="pic" sz="quarter" idx="17" hasCustomPrompt="1"/>
          </p:nvPr>
        </p:nvSpPr>
        <p:spPr>
          <a:xfrm>
            <a:off x="6197338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0" name="Picture Placeholder 2"/>
          <p:cNvSpPr>
            <a:spLocks noGrp="1"/>
          </p:cNvSpPr>
          <p:nvPr userDrawn="1">
            <p:ph type="pic" sz="quarter" idx="18" hasCustomPrompt="1"/>
          </p:nvPr>
        </p:nvSpPr>
        <p:spPr>
          <a:xfrm>
            <a:off x="7558088" y="85513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2" name="Picture Placeholder 2"/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735013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3" name="Picture Placeholder 2"/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2119313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4" name="Picture Placeholder 2"/>
          <p:cNvSpPr>
            <a:spLocks noGrp="1"/>
          </p:cNvSpPr>
          <p:nvPr userDrawn="1">
            <p:ph type="pic" sz="quarter" idx="22" hasCustomPrompt="1"/>
          </p:nvPr>
        </p:nvSpPr>
        <p:spPr>
          <a:xfrm>
            <a:off x="3521075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5" name="Picture Placeholder 2"/>
          <p:cNvSpPr>
            <a:spLocks noGrp="1"/>
          </p:cNvSpPr>
          <p:nvPr userDrawn="1">
            <p:ph type="pic" sz="quarter" idx="23" hasCustomPrompt="1"/>
          </p:nvPr>
        </p:nvSpPr>
        <p:spPr>
          <a:xfrm>
            <a:off x="4852194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6" name="Picture Placeholder 2"/>
          <p:cNvSpPr>
            <a:spLocks noGrp="1"/>
          </p:cNvSpPr>
          <p:nvPr userDrawn="1">
            <p:ph type="pic" sz="quarter" idx="24" hasCustomPrompt="1"/>
          </p:nvPr>
        </p:nvSpPr>
        <p:spPr>
          <a:xfrm>
            <a:off x="6197338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7" name="Picture Placeholder 2"/>
          <p:cNvSpPr>
            <a:spLocks noGrp="1"/>
          </p:cNvSpPr>
          <p:nvPr userDrawn="1">
            <p:ph type="pic" sz="quarter" idx="25" hasCustomPrompt="1"/>
          </p:nvPr>
        </p:nvSpPr>
        <p:spPr>
          <a:xfrm>
            <a:off x="7558088" y="17531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19" name="Picture Placeholder 2"/>
          <p:cNvSpPr>
            <a:spLocks noGrp="1"/>
          </p:cNvSpPr>
          <p:nvPr userDrawn="1">
            <p:ph type="pic" sz="quarter" idx="27" hasCustomPrompt="1"/>
          </p:nvPr>
        </p:nvSpPr>
        <p:spPr>
          <a:xfrm>
            <a:off x="735013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0" name="Picture Placeholder 2"/>
          <p:cNvSpPr>
            <a:spLocks noGrp="1"/>
          </p:cNvSpPr>
          <p:nvPr userDrawn="1">
            <p:ph type="pic" sz="quarter" idx="28" hasCustomPrompt="1"/>
          </p:nvPr>
        </p:nvSpPr>
        <p:spPr>
          <a:xfrm>
            <a:off x="2119313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1" name="Picture Placeholder 2"/>
          <p:cNvSpPr>
            <a:spLocks noGrp="1"/>
          </p:cNvSpPr>
          <p:nvPr userDrawn="1">
            <p:ph type="pic" sz="quarter" idx="29" hasCustomPrompt="1"/>
          </p:nvPr>
        </p:nvSpPr>
        <p:spPr>
          <a:xfrm>
            <a:off x="3521075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2" name="Picture Placeholder 2"/>
          <p:cNvSpPr>
            <a:spLocks noGrp="1"/>
          </p:cNvSpPr>
          <p:nvPr userDrawn="1">
            <p:ph type="pic" sz="quarter" idx="30" hasCustomPrompt="1"/>
          </p:nvPr>
        </p:nvSpPr>
        <p:spPr>
          <a:xfrm>
            <a:off x="4852194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3" name="Picture Placeholder 2"/>
          <p:cNvSpPr>
            <a:spLocks noGrp="1"/>
          </p:cNvSpPr>
          <p:nvPr userDrawn="1">
            <p:ph type="pic" sz="quarter" idx="31" hasCustomPrompt="1"/>
          </p:nvPr>
        </p:nvSpPr>
        <p:spPr>
          <a:xfrm>
            <a:off x="6197338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4" name="Picture Placeholder 2"/>
          <p:cNvSpPr>
            <a:spLocks noGrp="1"/>
          </p:cNvSpPr>
          <p:nvPr userDrawn="1">
            <p:ph type="pic" sz="quarter" idx="32" hasCustomPrompt="1"/>
          </p:nvPr>
        </p:nvSpPr>
        <p:spPr>
          <a:xfrm>
            <a:off x="7558088" y="26167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6" name="Picture Placeholder 2"/>
          <p:cNvSpPr>
            <a:spLocks noGrp="1"/>
          </p:cNvSpPr>
          <p:nvPr userDrawn="1">
            <p:ph type="pic" sz="quarter" idx="34" hasCustomPrompt="1"/>
          </p:nvPr>
        </p:nvSpPr>
        <p:spPr>
          <a:xfrm>
            <a:off x="735013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7" name="Picture Placeholder 2"/>
          <p:cNvSpPr>
            <a:spLocks noGrp="1"/>
          </p:cNvSpPr>
          <p:nvPr userDrawn="1">
            <p:ph type="pic" sz="quarter" idx="35" hasCustomPrompt="1"/>
          </p:nvPr>
        </p:nvSpPr>
        <p:spPr>
          <a:xfrm>
            <a:off x="2119313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8" name="Picture Placeholder 2"/>
          <p:cNvSpPr>
            <a:spLocks noGrp="1"/>
          </p:cNvSpPr>
          <p:nvPr userDrawn="1">
            <p:ph type="pic" sz="quarter" idx="36" hasCustomPrompt="1"/>
          </p:nvPr>
        </p:nvSpPr>
        <p:spPr>
          <a:xfrm>
            <a:off x="3521075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29" name="Picture Placeholder 2"/>
          <p:cNvSpPr>
            <a:spLocks noGrp="1"/>
          </p:cNvSpPr>
          <p:nvPr userDrawn="1">
            <p:ph type="pic" sz="quarter" idx="37" hasCustomPrompt="1"/>
          </p:nvPr>
        </p:nvSpPr>
        <p:spPr>
          <a:xfrm>
            <a:off x="4852194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0" name="Picture Placeholder 2"/>
          <p:cNvSpPr>
            <a:spLocks noGrp="1"/>
          </p:cNvSpPr>
          <p:nvPr userDrawn="1">
            <p:ph type="pic" sz="quarter" idx="38" hasCustomPrompt="1"/>
          </p:nvPr>
        </p:nvSpPr>
        <p:spPr>
          <a:xfrm>
            <a:off x="6202894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1" name="Picture Placeholder 2"/>
          <p:cNvSpPr>
            <a:spLocks noGrp="1"/>
          </p:cNvSpPr>
          <p:nvPr userDrawn="1">
            <p:ph type="pic" sz="quarter" idx="39" hasCustomPrompt="1"/>
          </p:nvPr>
        </p:nvSpPr>
        <p:spPr>
          <a:xfrm>
            <a:off x="7558088" y="348030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3" name="Picture Placeholder 2"/>
          <p:cNvSpPr>
            <a:spLocks noGrp="1"/>
          </p:cNvSpPr>
          <p:nvPr userDrawn="1">
            <p:ph type="pic" sz="quarter" idx="41" hasCustomPrompt="1"/>
          </p:nvPr>
        </p:nvSpPr>
        <p:spPr>
          <a:xfrm>
            <a:off x="735013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4" name="Picture Placeholder 2"/>
          <p:cNvSpPr>
            <a:spLocks noGrp="1"/>
          </p:cNvSpPr>
          <p:nvPr userDrawn="1">
            <p:ph type="pic" sz="quarter" idx="42" hasCustomPrompt="1"/>
          </p:nvPr>
        </p:nvSpPr>
        <p:spPr>
          <a:xfrm>
            <a:off x="2119313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5" name="Picture Placeholder 2"/>
          <p:cNvSpPr>
            <a:spLocks noGrp="1"/>
          </p:cNvSpPr>
          <p:nvPr userDrawn="1">
            <p:ph type="pic" sz="quarter" idx="43" hasCustomPrompt="1"/>
          </p:nvPr>
        </p:nvSpPr>
        <p:spPr>
          <a:xfrm>
            <a:off x="3521075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6" name="Picture Placeholder 2"/>
          <p:cNvSpPr>
            <a:spLocks noGrp="1"/>
          </p:cNvSpPr>
          <p:nvPr userDrawn="1">
            <p:ph type="pic" sz="quarter" idx="44" hasCustomPrompt="1"/>
          </p:nvPr>
        </p:nvSpPr>
        <p:spPr>
          <a:xfrm>
            <a:off x="4852194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7" name="Picture Placeholder 2"/>
          <p:cNvSpPr>
            <a:spLocks noGrp="1"/>
          </p:cNvSpPr>
          <p:nvPr userDrawn="1">
            <p:ph type="pic" sz="quarter" idx="45" hasCustomPrompt="1"/>
          </p:nvPr>
        </p:nvSpPr>
        <p:spPr>
          <a:xfrm>
            <a:off x="6197338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8" name="Picture Placeholder 2"/>
          <p:cNvSpPr>
            <a:spLocks noGrp="1"/>
          </p:cNvSpPr>
          <p:nvPr userDrawn="1">
            <p:ph type="pic" sz="quarter" idx="46" hasCustomPrompt="1"/>
          </p:nvPr>
        </p:nvSpPr>
        <p:spPr>
          <a:xfrm>
            <a:off x="7558088" y="43523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85" name="Straight Connector 84"/>
          <p:cNvCxnSpPr/>
          <p:nvPr userDrawn="1"/>
        </p:nvCxnSpPr>
        <p:spPr bwMode="auto">
          <a:xfrm>
            <a:off x="6060019" y="1556280"/>
            <a:ext cx="1104900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 userDrawn="1"/>
        </p:nvCxnSpPr>
        <p:spPr bwMode="auto">
          <a:xfrm>
            <a:off x="4701119" y="1556280"/>
            <a:ext cx="1104900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 userDrawn="1"/>
        </p:nvCxnSpPr>
        <p:spPr bwMode="auto">
          <a:xfrm>
            <a:off x="3351744" y="1556280"/>
            <a:ext cx="1104900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 userDrawn="1"/>
        </p:nvCxnSpPr>
        <p:spPr bwMode="auto">
          <a:xfrm>
            <a:off x="2005544" y="1556280"/>
            <a:ext cx="1104900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 userDrawn="1"/>
        </p:nvCxnSpPr>
        <p:spPr bwMode="auto">
          <a:xfrm>
            <a:off x="614363" y="1556280"/>
            <a:ext cx="1104900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614363" y="2422525"/>
            <a:ext cx="7920037" cy="0"/>
            <a:chOff x="614363" y="2422525"/>
            <a:chExt cx="7920037" cy="0"/>
          </a:xfrm>
        </p:grpSpPr>
        <p:cxnSp>
          <p:nvCxnSpPr>
            <p:cNvPr id="96" name="Straight Connector 95"/>
            <p:cNvCxnSpPr/>
            <p:nvPr userDrawn="1"/>
          </p:nvCxnSpPr>
          <p:spPr bwMode="auto">
            <a:xfrm>
              <a:off x="7429500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 bwMode="auto">
            <a:xfrm>
              <a:off x="6060019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 bwMode="auto">
            <a:xfrm>
              <a:off x="4701119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 userDrawn="1"/>
          </p:nvCxnSpPr>
          <p:spPr bwMode="auto">
            <a:xfrm>
              <a:off x="3351744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 userDrawn="1"/>
          </p:nvCxnSpPr>
          <p:spPr bwMode="auto">
            <a:xfrm>
              <a:off x="2005544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 bwMode="auto">
            <a:xfrm>
              <a:off x="614363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 userDrawn="1"/>
        </p:nvGrpSpPr>
        <p:grpSpPr>
          <a:xfrm>
            <a:off x="614363" y="3292475"/>
            <a:ext cx="7920037" cy="0"/>
            <a:chOff x="614363" y="2422525"/>
            <a:chExt cx="7920037" cy="0"/>
          </a:xfrm>
        </p:grpSpPr>
        <p:cxnSp>
          <p:nvCxnSpPr>
            <p:cNvPr id="104" name="Straight Connector 103"/>
            <p:cNvCxnSpPr/>
            <p:nvPr userDrawn="1"/>
          </p:nvCxnSpPr>
          <p:spPr bwMode="auto">
            <a:xfrm>
              <a:off x="7429500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 userDrawn="1"/>
          </p:nvCxnSpPr>
          <p:spPr bwMode="auto">
            <a:xfrm>
              <a:off x="6060019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 userDrawn="1"/>
          </p:nvCxnSpPr>
          <p:spPr bwMode="auto">
            <a:xfrm>
              <a:off x="4701119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 userDrawn="1"/>
          </p:nvCxnSpPr>
          <p:spPr bwMode="auto">
            <a:xfrm>
              <a:off x="3351744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 userDrawn="1"/>
          </p:nvCxnSpPr>
          <p:spPr bwMode="auto">
            <a:xfrm>
              <a:off x="2005544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 userDrawn="1"/>
          </p:nvCxnSpPr>
          <p:spPr bwMode="auto">
            <a:xfrm>
              <a:off x="614363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 userDrawn="1"/>
        </p:nvGrpSpPr>
        <p:grpSpPr>
          <a:xfrm>
            <a:off x="614363" y="4156075"/>
            <a:ext cx="7920037" cy="0"/>
            <a:chOff x="614363" y="2422525"/>
            <a:chExt cx="7920037" cy="0"/>
          </a:xfrm>
        </p:grpSpPr>
        <p:cxnSp>
          <p:nvCxnSpPr>
            <p:cNvPr id="146" name="Straight Connector 145"/>
            <p:cNvCxnSpPr/>
            <p:nvPr userDrawn="1"/>
          </p:nvCxnSpPr>
          <p:spPr bwMode="auto">
            <a:xfrm>
              <a:off x="7429500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 userDrawn="1"/>
          </p:nvCxnSpPr>
          <p:spPr bwMode="auto">
            <a:xfrm>
              <a:off x="6060019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 userDrawn="1"/>
          </p:nvCxnSpPr>
          <p:spPr bwMode="auto">
            <a:xfrm>
              <a:off x="4701119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 userDrawn="1"/>
          </p:nvCxnSpPr>
          <p:spPr bwMode="auto">
            <a:xfrm>
              <a:off x="3351744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 userDrawn="1"/>
          </p:nvCxnSpPr>
          <p:spPr bwMode="auto">
            <a:xfrm>
              <a:off x="2005544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 userDrawn="1"/>
          </p:nvCxnSpPr>
          <p:spPr bwMode="auto">
            <a:xfrm>
              <a:off x="614363" y="2422525"/>
              <a:ext cx="1104900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Espaço Reservado para Texto 11"/>
          <p:cNvSpPr>
            <a:spLocks noGrp="1"/>
          </p:cNvSpPr>
          <p:nvPr>
            <p:ph type="body" sz="quarter" idx="47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1944272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B 24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1847586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flipV="1">
            <a:off x="3210984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V="1">
            <a:off x="4574382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V="1">
            <a:off x="5937780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flipV="1">
            <a:off x="7301178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591079" y="1756173"/>
            <a:ext cx="7968720" cy="0"/>
            <a:chOff x="591079" y="1756173"/>
            <a:chExt cx="7968720" cy="0"/>
          </a:xfrm>
        </p:grpSpPr>
        <p:cxnSp>
          <p:nvCxnSpPr>
            <p:cNvPr id="36" name="Straight Connector 35"/>
            <p:cNvCxnSpPr/>
            <p:nvPr userDrawn="1"/>
          </p:nvCxnSpPr>
          <p:spPr bwMode="auto">
            <a:xfrm>
              <a:off x="7425265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 bwMode="auto">
            <a:xfrm>
              <a:off x="6045202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 bwMode="auto">
            <a:xfrm>
              <a:off x="4693707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 bwMode="auto">
            <a:xfrm>
              <a:off x="332051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 bwMode="auto">
            <a:xfrm>
              <a:off x="1957388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 bwMode="auto">
            <a:xfrm>
              <a:off x="59107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 userDrawn="1"/>
        </p:nvGrpSpPr>
        <p:grpSpPr>
          <a:xfrm>
            <a:off x="591079" y="2849960"/>
            <a:ext cx="7968720" cy="0"/>
            <a:chOff x="591079" y="1756173"/>
            <a:chExt cx="7968720" cy="0"/>
          </a:xfrm>
        </p:grpSpPr>
        <p:cxnSp>
          <p:nvCxnSpPr>
            <p:cNvPr id="58" name="Straight Connector 57"/>
            <p:cNvCxnSpPr/>
            <p:nvPr userDrawn="1"/>
          </p:nvCxnSpPr>
          <p:spPr bwMode="auto">
            <a:xfrm>
              <a:off x="7425265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 bwMode="auto">
            <a:xfrm>
              <a:off x="6045202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 bwMode="auto">
            <a:xfrm>
              <a:off x="4693707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 bwMode="auto">
            <a:xfrm>
              <a:off x="332051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 bwMode="auto">
            <a:xfrm>
              <a:off x="1957388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 bwMode="auto">
            <a:xfrm>
              <a:off x="59107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 userDrawn="1"/>
        </p:nvGrpSpPr>
        <p:grpSpPr>
          <a:xfrm>
            <a:off x="591079" y="3930650"/>
            <a:ext cx="7968720" cy="0"/>
            <a:chOff x="591079" y="1756173"/>
            <a:chExt cx="7968720" cy="0"/>
          </a:xfrm>
        </p:grpSpPr>
        <p:cxnSp>
          <p:nvCxnSpPr>
            <p:cNvPr id="65" name="Straight Connector 64"/>
            <p:cNvCxnSpPr/>
            <p:nvPr userDrawn="1"/>
          </p:nvCxnSpPr>
          <p:spPr bwMode="auto">
            <a:xfrm>
              <a:off x="7425265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 bwMode="auto">
            <a:xfrm>
              <a:off x="6045202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 bwMode="auto">
            <a:xfrm>
              <a:off x="4693707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 bwMode="auto">
            <a:xfrm>
              <a:off x="332051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 bwMode="auto">
            <a:xfrm>
              <a:off x="1957388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 userDrawn="1"/>
          </p:nvCxnSpPr>
          <p:spPr bwMode="auto">
            <a:xfrm>
              <a:off x="591079" y="1756173"/>
              <a:ext cx="11345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741363" y="9569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4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2129897" y="9569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5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3501499" y="9569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6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47698" y="9569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7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7338" y="9569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8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7585872" y="95699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9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41363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2129897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3501499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4847698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6197338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7585872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741363" y="31419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6" name="Picture Placeholder 2"/>
          <p:cNvSpPr>
            <a:spLocks noGrp="1"/>
          </p:cNvSpPr>
          <p:nvPr>
            <p:ph type="pic" sz="quarter" idx="26" hasCustomPrompt="1"/>
          </p:nvPr>
        </p:nvSpPr>
        <p:spPr>
          <a:xfrm>
            <a:off x="2129897" y="31419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3501499" y="31419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8" name="Picture Placeholder 2"/>
          <p:cNvSpPr>
            <a:spLocks noGrp="1"/>
          </p:cNvSpPr>
          <p:nvPr>
            <p:ph type="pic" sz="quarter" idx="28" hasCustomPrompt="1"/>
          </p:nvPr>
        </p:nvSpPr>
        <p:spPr>
          <a:xfrm>
            <a:off x="4847698" y="31419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6197338" y="31419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0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7585872" y="31419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741363" y="42171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2129897" y="42171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3501499" y="42171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34" hasCustomPrompt="1"/>
          </p:nvPr>
        </p:nvSpPr>
        <p:spPr>
          <a:xfrm>
            <a:off x="4847698" y="42171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35" hasCustomPrompt="1"/>
          </p:nvPr>
        </p:nvSpPr>
        <p:spPr>
          <a:xfrm>
            <a:off x="6197338" y="42171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7585872" y="42171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71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Espaço Reservado para Texto 11"/>
          <p:cNvSpPr>
            <a:spLocks noGrp="1"/>
          </p:cNvSpPr>
          <p:nvPr>
            <p:ph type="body" sz="quarter" idx="37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405465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ertur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erturas c- Grid_Abertura 3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711952"/>
          </a:xfrm>
          <a:prstGeom prst="rect">
            <a:avLst/>
          </a:prstGeom>
        </p:spPr>
      </p:pic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82600" y="1752865"/>
            <a:ext cx="4686300" cy="952500"/>
          </a:xfrm>
        </p:spPr>
        <p:txBody>
          <a:bodyPr lIns="0">
            <a:normAutofit/>
          </a:bodyPr>
          <a:lstStyle>
            <a:lvl1pPr algn="l">
              <a:defRPr sz="4000">
                <a:solidFill>
                  <a:srgbClr val="F68B1F"/>
                </a:solidFill>
              </a:defRPr>
            </a:lvl1pPr>
          </a:lstStyle>
          <a:p>
            <a:r>
              <a:rPr lang="pt-BR" dirty="0"/>
              <a:t>Título de capítulo (</a:t>
            </a:r>
            <a:r>
              <a:rPr lang="pt-BR" dirty="0" err="1"/>
              <a:t>Tahoma</a:t>
            </a:r>
            <a:r>
              <a:rPr lang="pt-BR" dirty="0"/>
              <a:t>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898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B 20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2120265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flipV="1">
            <a:off x="3756342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V="1">
            <a:off x="5392419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V="1">
            <a:off x="7028496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 userDrawn="1"/>
        </p:nvGrpSpPr>
        <p:grpSpPr>
          <a:xfrm>
            <a:off x="616480" y="1763714"/>
            <a:ext cx="7926385" cy="0"/>
            <a:chOff x="616480" y="1756173"/>
            <a:chExt cx="7926385" cy="0"/>
          </a:xfrm>
        </p:grpSpPr>
        <p:cxnSp>
          <p:nvCxnSpPr>
            <p:cNvPr id="56" name="Straight Connector 55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 userDrawn="1"/>
        </p:nvGrpSpPr>
        <p:grpSpPr>
          <a:xfrm>
            <a:off x="616480" y="2848505"/>
            <a:ext cx="7926385" cy="0"/>
            <a:chOff x="616480" y="1756173"/>
            <a:chExt cx="7926385" cy="0"/>
          </a:xfrm>
        </p:grpSpPr>
        <p:cxnSp>
          <p:nvCxnSpPr>
            <p:cNvPr id="42" name="Straight Connector 41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 userDrawn="1"/>
        </p:nvGrpSpPr>
        <p:grpSpPr>
          <a:xfrm>
            <a:off x="616480" y="3933297"/>
            <a:ext cx="7926385" cy="0"/>
            <a:chOff x="616480" y="1756173"/>
            <a:chExt cx="7926385" cy="0"/>
          </a:xfrm>
        </p:grpSpPr>
        <p:cxnSp>
          <p:nvCxnSpPr>
            <p:cNvPr id="48" name="Straight Connector 47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51430" y="9398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2502429" y="9398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6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170364" y="9398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5782207" y="9398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8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7467074" y="9398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51430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0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2502429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170364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5782207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7467074" y="203276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851430" y="31334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2502429" y="31334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4170364" y="31334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7" name="Picture Placeholder 2"/>
          <p:cNvSpPr>
            <a:spLocks noGrp="1"/>
          </p:cNvSpPr>
          <p:nvPr>
            <p:ph type="pic" sz="quarter" idx="26" hasCustomPrompt="1"/>
          </p:nvPr>
        </p:nvSpPr>
        <p:spPr>
          <a:xfrm>
            <a:off x="5782207" y="31334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8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7467074" y="31334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8" hasCustomPrompt="1"/>
          </p:nvPr>
        </p:nvSpPr>
        <p:spPr>
          <a:xfrm>
            <a:off x="851430" y="42510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2502429" y="42510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4170364" y="42510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5782207" y="42510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7467074" y="42510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52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Espaço Reservado para Texto 11"/>
          <p:cNvSpPr>
            <a:spLocks noGrp="1"/>
          </p:cNvSpPr>
          <p:nvPr>
            <p:ph type="body" sz="quarter" idx="3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3129857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B 15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2120265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flipV="1">
            <a:off x="3756342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V="1">
            <a:off x="5392419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V="1">
            <a:off x="7028496" y="661988"/>
            <a:ext cx="0" cy="435610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 userDrawn="1"/>
        </p:nvGrpSpPr>
        <p:grpSpPr>
          <a:xfrm>
            <a:off x="616480" y="2121431"/>
            <a:ext cx="7926385" cy="0"/>
            <a:chOff x="616480" y="1756173"/>
            <a:chExt cx="7926385" cy="0"/>
          </a:xfrm>
        </p:grpSpPr>
        <p:cxnSp>
          <p:nvCxnSpPr>
            <p:cNvPr id="56" name="Straight Connector 55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 userDrawn="1"/>
        </p:nvGrpSpPr>
        <p:grpSpPr>
          <a:xfrm>
            <a:off x="616480" y="3569760"/>
            <a:ext cx="7926385" cy="0"/>
            <a:chOff x="616480" y="1756173"/>
            <a:chExt cx="7926385" cy="0"/>
          </a:xfrm>
        </p:grpSpPr>
        <p:cxnSp>
          <p:nvCxnSpPr>
            <p:cNvPr id="42" name="Straight Connector 41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51430" y="11430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2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2519363" y="11430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136497" y="11430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4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5782207" y="11430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7484007" y="11430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51430" y="26077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2519363" y="26077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9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136497" y="26077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0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5782207" y="26077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1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7484007" y="26077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2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851430" y="40555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2519363" y="40555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4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4136497" y="40555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26" hasCustomPrompt="1"/>
          </p:nvPr>
        </p:nvSpPr>
        <p:spPr>
          <a:xfrm>
            <a:off x="5782207" y="40555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6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7484007" y="405553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47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Espaço Reservado para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42300157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B 12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2544366" y="822059"/>
            <a:ext cx="0" cy="3917421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flipV="1">
            <a:off x="4604544" y="822059"/>
            <a:ext cx="0" cy="3917421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V="1">
            <a:off x="6664722" y="822059"/>
            <a:ext cx="0" cy="3917421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2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1096964" y="12321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Picture Placeholder 2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3151718" y="12321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0" name="Picture Placeholder 2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5168372" y="12321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1" name="Picture Placeholder 2"/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7273925" y="12321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591080" y="2127866"/>
            <a:ext cx="8023754" cy="0"/>
            <a:chOff x="591080" y="2406473"/>
            <a:chExt cx="8023754" cy="0"/>
          </a:xfrm>
        </p:grpSpPr>
        <p:cxnSp>
          <p:nvCxnSpPr>
            <p:cNvPr id="39" name="Straight Connector 38"/>
            <p:cNvCxnSpPr/>
            <p:nvPr userDrawn="1"/>
          </p:nvCxnSpPr>
          <p:spPr bwMode="auto">
            <a:xfrm>
              <a:off x="6794500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 bwMode="auto">
            <a:xfrm>
              <a:off x="4726694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 bwMode="auto">
            <a:xfrm>
              <a:off x="2658887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 bwMode="auto">
            <a:xfrm>
              <a:off x="591080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 userDrawn="1"/>
        </p:nvGrpSpPr>
        <p:grpSpPr>
          <a:xfrm>
            <a:off x="591080" y="3433673"/>
            <a:ext cx="8023754" cy="0"/>
            <a:chOff x="591080" y="2406473"/>
            <a:chExt cx="8023754" cy="0"/>
          </a:xfrm>
        </p:grpSpPr>
        <p:cxnSp>
          <p:nvCxnSpPr>
            <p:cNvPr id="81" name="Straight Connector 80"/>
            <p:cNvCxnSpPr/>
            <p:nvPr userDrawn="1"/>
          </p:nvCxnSpPr>
          <p:spPr bwMode="auto">
            <a:xfrm>
              <a:off x="6794500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 userDrawn="1"/>
          </p:nvCxnSpPr>
          <p:spPr bwMode="auto">
            <a:xfrm>
              <a:off x="4726694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 bwMode="auto">
            <a:xfrm>
              <a:off x="2658887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 bwMode="auto">
            <a:xfrm>
              <a:off x="591080" y="2406473"/>
              <a:ext cx="1820334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096964" y="25402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6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3151718" y="25402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5168372" y="25402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8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7273925" y="25402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1096964" y="38356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0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3151718" y="38356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5168372" y="38356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7273925" y="3835663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Espaço Reservado para Texto 11"/>
          <p:cNvSpPr>
            <a:spLocks noGrp="1"/>
          </p:cNvSpPr>
          <p:nvPr>
            <p:ph type="body" sz="quarter" idx="25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3105689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B 10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120265" y="1346200"/>
            <a:ext cx="4908231" cy="2987676"/>
            <a:chOff x="2120265" y="661988"/>
            <a:chExt cx="4908231" cy="4356100"/>
          </a:xfrm>
        </p:grpSpPr>
        <p:cxnSp>
          <p:nvCxnSpPr>
            <p:cNvPr id="14" name="Straight Connector 13"/>
            <p:cNvCxnSpPr/>
            <p:nvPr/>
          </p:nvCxnSpPr>
          <p:spPr bwMode="auto">
            <a:xfrm flipV="1">
              <a:off x="2120265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3756342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5392419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7028496" y="661988"/>
              <a:ext cx="0" cy="435610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 userDrawn="1"/>
        </p:nvGrpSpPr>
        <p:grpSpPr>
          <a:xfrm>
            <a:off x="616480" y="2846653"/>
            <a:ext cx="7926385" cy="0"/>
            <a:chOff x="616480" y="1756173"/>
            <a:chExt cx="7926385" cy="0"/>
          </a:xfrm>
        </p:grpSpPr>
        <p:cxnSp>
          <p:nvCxnSpPr>
            <p:cNvPr id="42" name="Straight Connector 41"/>
            <p:cNvCxnSpPr/>
            <p:nvPr userDrawn="1"/>
          </p:nvCxnSpPr>
          <p:spPr bwMode="auto">
            <a:xfrm>
              <a:off x="616480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auto">
            <a:xfrm>
              <a:off x="22606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 bwMode="auto">
            <a:xfrm>
              <a:off x="3886203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 bwMode="auto">
            <a:xfrm>
              <a:off x="5528737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 bwMode="auto">
            <a:xfrm>
              <a:off x="7176556" y="1756173"/>
              <a:ext cx="1366309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85296" y="189704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2536295" y="189704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178828" y="189704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5782207" y="189704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7467074" y="1897042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85296" y="333637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2536295" y="333637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8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178828" y="333637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5782207" y="333637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0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7467074" y="333637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29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Espaço Reservado para Texto 11"/>
          <p:cNvSpPr>
            <a:spLocks noGrp="1"/>
          </p:cNvSpPr>
          <p:nvPr>
            <p:ph type="body" sz="quarter" idx="2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622680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os Clientes B 6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255363" y="1346200"/>
            <a:ext cx="0" cy="2987676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V="1">
            <a:off x="5899114" y="1346200"/>
            <a:ext cx="0" cy="2987676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 bwMode="auto">
          <a:xfrm>
            <a:off x="745069" y="2846653"/>
            <a:ext cx="2404531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auto">
          <a:xfrm>
            <a:off x="3378201" y="2846653"/>
            <a:ext cx="2404531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auto">
          <a:xfrm>
            <a:off x="6020859" y="2846653"/>
            <a:ext cx="2404531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486960" y="177850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4162425" y="177850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6778618" y="1778504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486960" y="339563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162425" y="339563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778618" y="3395638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19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Espaço Reservado para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9257766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A 8 c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714875" y="3113532"/>
            <a:ext cx="1749425" cy="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2651124" y="3113532"/>
            <a:ext cx="1749425" cy="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609467" y="3113532"/>
            <a:ext cx="1749425" cy="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09467" y="2220297"/>
            <a:ext cx="1749425" cy="715433"/>
          </a:xfrm>
        </p:spPr>
        <p:txBody>
          <a:bodyPr>
            <a:noAutofit/>
          </a:bodyPr>
          <a:lstStyle>
            <a:lvl1pPr marL="0" indent="0">
              <a:buNone/>
              <a:defRPr sz="85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9467" y="1923964"/>
            <a:ext cx="1749425" cy="232833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1069048" y="11535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Picture Placeholder 2"/>
          <p:cNvSpPr>
            <a:spLocks noGrp="1"/>
          </p:cNvSpPr>
          <p:nvPr userDrawn="1">
            <p:ph type="pic" sz="quarter" idx="18" hasCustomPrompt="1"/>
          </p:nvPr>
        </p:nvSpPr>
        <p:spPr>
          <a:xfrm>
            <a:off x="3110705" y="11535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1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2651124" y="2220297"/>
            <a:ext cx="1749425" cy="715433"/>
          </a:xfrm>
        </p:spPr>
        <p:txBody>
          <a:bodyPr>
            <a:noAutofit/>
          </a:bodyPr>
          <a:lstStyle>
            <a:lvl1pPr marL="0" indent="0">
              <a:buNone/>
              <a:defRPr sz="85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2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2651124" y="1923964"/>
            <a:ext cx="1749425" cy="232833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3" name="Picture Placeholder 2"/>
          <p:cNvSpPr>
            <a:spLocks noGrp="1"/>
          </p:cNvSpPr>
          <p:nvPr userDrawn="1">
            <p:ph type="pic" sz="quarter" idx="24" hasCustomPrompt="1"/>
          </p:nvPr>
        </p:nvSpPr>
        <p:spPr>
          <a:xfrm>
            <a:off x="5174456" y="11535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4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4714875" y="2220297"/>
            <a:ext cx="1749425" cy="715433"/>
          </a:xfrm>
        </p:spPr>
        <p:txBody>
          <a:bodyPr>
            <a:noAutofit/>
          </a:bodyPr>
          <a:lstStyle>
            <a:lvl1pPr marL="0" indent="0">
              <a:buNone/>
              <a:defRPr sz="85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5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4714875" y="1923964"/>
            <a:ext cx="1749425" cy="232833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6" name="Picture Placeholder 2"/>
          <p:cNvSpPr>
            <a:spLocks noGrp="1"/>
          </p:cNvSpPr>
          <p:nvPr userDrawn="1">
            <p:ph type="pic" sz="quarter" idx="27" hasCustomPrompt="1"/>
          </p:nvPr>
        </p:nvSpPr>
        <p:spPr>
          <a:xfrm>
            <a:off x="7217569" y="115350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7" name="Text Placeholder 2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6757988" y="2220297"/>
            <a:ext cx="1749425" cy="715433"/>
          </a:xfrm>
        </p:spPr>
        <p:txBody>
          <a:bodyPr>
            <a:noAutofit/>
          </a:bodyPr>
          <a:lstStyle>
            <a:lvl1pPr marL="0" indent="0">
              <a:buNone/>
              <a:defRPr sz="85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8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6757988" y="1923964"/>
            <a:ext cx="1749425" cy="232833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cxnSp>
        <p:nvCxnSpPr>
          <p:cNvPr id="59" name="Straight Connector 58"/>
          <p:cNvCxnSpPr/>
          <p:nvPr userDrawn="1"/>
        </p:nvCxnSpPr>
        <p:spPr bwMode="auto">
          <a:xfrm>
            <a:off x="6757988" y="3113532"/>
            <a:ext cx="1749425" cy="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609467" y="4366597"/>
            <a:ext cx="1749425" cy="715433"/>
          </a:xfrm>
        </p:spPr>
        <p:txBody>
          <a:bodyPr>
            <a:noAutofit/>
          </a:bodyPr>
          <a:lstStyle>
            <a:lvl1pPr marL="0" indent="0">
              <a:buNone/>
              <a:defRPr sz="85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609467" y="4070264"/>
            <a:ext cx="1749425" cy="232833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62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1069048" y="33336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3110705" y="33336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2651124" y="4366597"/>
            <a:ext cx="1749425" cy="715433"/>
          </a:xfrm>
        </p:spPr>
        <p:txBody>
          <a:bodyPr>
            <a:noAutofit/>
          </a:bodyPr>
          <a:lstStyle>
            <a:lvl1pPr marL="0" indent="0">
              <a:buNone/>
              <a:defRPr sz="85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2651124" y="4070264"/>
            <a:ext cx="1749425" cy="232833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66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5174456" y="33336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4714875" y="4366597"/>
            <a:ext cx="1749425" cy="715433"/>
          </a:xfrm>
        </p:spPr>
        <p:txBody>
          <a:bodyPr>
            <a:noAutofit/>
          </a:bodyPr>
          <a:lstStyle>
            <a:lvl1pPr marL="0" indent="0">
              <a:buNone/>
              <a:defRPr sz="85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714875" y="4070264"/>
            <a:ext cx="1749425" cy="232833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6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7223538" y="330497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6763957" y="4371771"/>
            <a:ext cx="1749425" cy="715433"/>
          </a:xfrm>
        </p:spPr>
        <p:txBody>
          <a:bodyPr>
            <a:noAutofit/>
          </a:bodyPr>
          <a:lstStyle>
            <a:lvl1pPr marL="0" indent="0">
              <a:buNone/>
              <a:defRPr sz="85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763957" y="4075438"/>
            <a:ext cx="1749425" cy="232833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cxnSp>
        <p:nvCxnSpPr>
          <p:cNvPr id="45" name="Straight Connector 40"/>
          <p:cNvCxnSpPr/>
          <p:nvPr/>
        </p:nvCxnSpPr>
        <p:spPr>
          <a:xfrm flipV="1">
            <a:off x="4551744" y="1082211"/>
            <a:ext cx="0" cy="3938588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1"/>
          <p:cNvCxnSpPr/>
          <p:nvPr/>
        </p:nvCxnSpPr>
        <p:spPr>
          <a:xfrm flipV="1">
            <a:off x="2486343" y="1082211"/>
            <a:ext cx="0" cy="3938588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0"/>
          <p:cNvCxnSpPr/>
          <p:nvPr userDrawn="1"/>
        </p:nvCxnSpPr>
        <p:spPr>
          <a:xfrm flipV="1">
            <a:off x="6607453" y="1082211"/>
            <a:ext cx="0" cy="3938588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Espaço Reservado para Texto 11"/>
          <p:cNvSpPr>
            <a:spLocks noGrp="1"/>
          </p:cNvSpPr>
          <p:nvPr>
            <p:ph type="body" sz="quarter" idx="42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9879834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A 6 c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2194989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50875" y="1854206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1437481" y="115994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3217863" y="1083735"/>
            <a:ext cx="2714625" cy="3938588"/>
            <a:chOff x="3217863" y="785813"/>
            <a:chExt cx="2714625" cy="4194175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932488" y="785813"/>
              <a:ext cx="0" cy="419417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3217863" y="785813"/>
              <a:ext cx="0" cy="419417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1"/>
          <p:cNvGrpSpPr>
            <a:grpSpLocks/>
          </p:cNvGrpSpPr>
          <p:nvPr userDrawn="1"/>
        </p:nvGrpSpPr>
        <p:grpSpPr bwMode="auto">
          <a:xfrm>
            <a:off x="650875" y="3039535"/>
            <a:ext cx="7856538" cy="0"/>
            <a:chOff x="650610" y="2857500"/>
            <a:chExt cx="7856802" cy="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103856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370089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50610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70263" y="2194989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70263" y="1854206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156869" y="115994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103938" y="2194989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03938" y="1854206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3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6890544" y="115994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50875" y="4243924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650875" y="3903141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6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1437481" y="320888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370263" y="4243924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370263" y="3903141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9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4156869" y="320888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6103938" y="4243924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6103938" y="3903141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62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6890544" y="320888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34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63" name="Espaço Reservado para Texto 11"/>
          <p:cNvSpPr>
            <a:spLocks noGrp="1"/>
          </p:cNvSpPr>
          <p:nvPr>
            <p:ph type="body" sz="quarter" idx="31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7553930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A 3 c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2994818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50875" y="2654035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1437481" y="195977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3217863" y="1883564"/>
            <a:ext cx="2714625" cy="1955800"/>
            <a:chOff x="3217863" y="785813"/>
            <a:chExt cx="2714625" cy="4194175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932488" y="785813"/>
              <a:ext cx="0" cy="419417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3217863" y="785813"/>
              <a:ext cx="0" cy="419417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70263" y="2994818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70263" y="2654035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156869" y="195977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103938" y="2994818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03938" y="2654035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3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6890544" y="195977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34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35" name="Espaço Reservado para Texto 11"/>
          <p:cNvSpPr>
            <a:spLocks noGrp="1"/>
          </p:cNvSpPr>
          <p:nvPr>
            <p:ph type="body" sz="quarter" idx="22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2467108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A divisória 6 c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2194989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50875" y="1854206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1437481" y="115994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932488" y="1083735"/>
            <a:ext cx="0" cy="3938588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1"/>
          <p:cNvGrpSpPr>
            <a:grpSpLocks/>
          </p:cNvGrpSpPr>
          <p:nvPr userDrawn="1"/>
        </p:nvGrpSpPr>
        <p:grpSpPr bwMode="auto">
          <a:xfrm>
            <a:off x="650875" y="3039535"/>
            <a:ext cx="7856538" cy="0"/>
            <a:chOff x="650610" y="2857500"/>
            <a:chExt cx="7856802" cy="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103856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370089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50610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370263" y="2194989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49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363913" y="1854206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0" name="Picture Placeholder 2"/>
          <p:cNvSpPr>
            <a:spLocks noGrp="1"/>
          </p:cNvSpPr>
          <p:nvPr userDrawn="1">
            <p:ph type="pic" sz="quarter" idx="18" hasCustomPrompt="1"/>
          </p:nvPr>
        </p:nvSpPr>
        <p:spPr>
          <a:xfrm>
            <a:off x="4156869" y="115994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1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103938" y="2194989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2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103938" y="1854206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3" name="Picture Placeholder 2"/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890544" y="115994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4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650875" y="4243924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5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650875" y="3903141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6" name="Picture Placeholder 2"/>
          <p:cNvSpPr>
            <a:spLocks noGrp="1"/>
          </p:cNvSpPr>
          <p:nvPr userDrawn="1">
            <p:ph type="pic" sz="quarter" idx="24" hasCustomPrompt="1"/>
          </p:nvPr>
        </p:nvSpPr>
        <p:spPr>
          <a:xfrm>
            <a:off x="1437481" y="320888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7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3370263" y="4243924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8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370263" y="3903141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9" name="Picture Placeholder 2"/>
          <p:cNvSpPr>
            <a:spLocks noGrp="1"/>
          </p:cNvSpPr>
          <p:nvPr userDrawn="1">
            <p:ph type="pic" sz="quarter" idx="27" hasCustomPrompt="1"/>
          </p:nvPr>
        </p:nvSpPr>
        <p:spPr>
          <a:xfrm>
            <a:off x="4156869" y="320888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0" name="Text Placeholder 2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6103938" y="4243924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61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6103938" y="3903141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62" name="Picture Placeholder 2"/>
          <p:cNvSpPr>
            <a:spLocks noGrp="1"/>
          </p:cNvSpPr>
          <p:nvPr userDrawn="1">
            <p:ph type="pic" sz="quarter" idx="30" hasCustomPrompt="1"/>
          </p:nvPr>
        </p:nvSpPr>
        <p:spPr>
          <a:xfrm>
            <a:off x="6890544" y="320888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36" name="Straight Connector 35"/>
          <p:cNvCxnSpPr/>
          <p:nvPr userDrawn="1"/>
        </p:nvCxnSpPr>
        <p:spPr>
          <a:xfrm flipV="1">
            <a:off x="3214689" y="555660"/>
            <a:ext cx="0" cy="4466663"/>
          </a:xfrm>
          <a:prstGeom prst="line">
            <a:avLst/>
          </a:prstGeom>
          <a:ln w="19050" cmpd="sng">
            <a:solidFill>
              <a:srgbClr val="662D9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370263" y="647699"/>
            <a:ext cx="5137150" cy="41910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6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600">
                <a:solidFill>
                  <a:schemeClr val="tx2"/>
                </a:solidFill>
              </a:defRPr>
            </a:lvl4pPr>
            <a:lvl5pPr marL="1828800" indent="0" algn="l">
              <a:buNone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dirty="0"/>
              <a:t>Título 2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68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257016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1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69" name="Espaço Reservado para Texto 11"/>
          <p:cNvSpPr>
            <a:spLocks noGrp="1"/>
          </p:cNvSpPr>
          <p:nvPr>
            <p:ph type="body" sz="quarter" idx="32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4148372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B 6 c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5932488" y="760413"/>
            <a:ext cx="0" cy="4194175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3217863" y="760413"/>
            <a:ext cx="0" cy="4194175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41"/>
          <p:cNvGrpSpPr>
            <a:grpSpLocks/>
          </p:cNvGrpSpPr>
          <p:nvPr userDrawn="1"/>
        </p:nvGrpSpPr>
        <p:grpSpPr bwMode="auto">
          <a:xfrm>
            <a:off x="650875" y="2857500"/>
            <a:ext cx="7856538" cy="0"/>
            <a:chOff x="650610" y="2857500"/>
            <a:chExt cx="7856802" cy="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103856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70089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50610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50875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1437481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70263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70263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156869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103938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03938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6890544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50875" y="4176181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650875" y="3835398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1437481" y="30649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370263" y="4176181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370263" y="3835398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4156869" y="30649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6103938" y="4176181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6103938" y="3835398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6890544" y="30649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40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Espaço Reservado para Texto 11"/>
          <p:cNvSpPr>
            <a:spLocks noGrp="1"/>
          </p:cNvSpPr>
          <p:nvPr>
            <p:ph type="body" sz="quarter" idx="31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5510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ertur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erturas c- Grid_Abertura 4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48"/>
            <a:ext cx="9144000" cy="5711952"/>
          </a:xfrm>
          <a:prstGeom prst="rect">
            <a:avLst/>
          </a:prstGeom>
        </p:spPr>
      </p:pic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82600" y="1752865"/>
            <a:ext cx="4686300" cy="952500"/>
          </a:xfrm>
        </p:spPr>
        <p:txBody>
          <a:bodyPr lIns="0">
            <a:normAutofit/>
          </a:bodyPr>
          <a:lstStyle>
            <a:lvl1pPr algn="l">
              <a:defRPr sz="4000">
                <a:solidFill>
                  <a:srgbClr val="F68B1F"/>
                </a:solidFill>
              </a:defRPr>
            </a:lvl1pPr>
          </a:lstStyle>
          <a:p>
            <a:r>
              <a:rPr lang="pt-BR" dirty="0"/>
              <a:t>Título de capítulo (</a:t>
            </a:r>
            <a:r>
              <a:rPr lang="pt-BR" dirty="0" err="1"/>
              <a:t>Tahoma</a:t>
            </a:r>
            <a:r>
              <a:rPr lang="pt-BR" dirty="0"/>
              <a:t>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0056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B 5 c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5932488" y="760413"/>
            <a:ext cx="0" cy="4194175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3217863" y="760413"/>
            <a:ext cx="0" cy="4194175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41"/>
          <p:cNvGrpSpPr>
            <a:grpSpLocks/>
          </p:cNvGrpSpPr>
          <p:nvPr userDrawn="1"/>
        </p:nvGrpSpPr>
        <p:grpSpPr bwMode="auto">
          <a:xfrm>
            <a:off x="650875" y="2857500"/>
            <a:ext cx="7856538" cy="0"/>
            <a:chOff x="650610" y="2857500"/>
            <a:chExt cx="7856802" cy="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103856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70089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50610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50875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1437481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70263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70263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156869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103938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03938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6890544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50875" y="4176181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650875" y="3835398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1437481" y="30649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370263" y="4176181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370263" y="3835398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4156869" y="30649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37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Espaço Reservado para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3355828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B 4 c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5932488" y="760414"/>
            <a:ext cx="0" cy="2097086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3217863" y="760413"/>
            <a:ext cx="0" cy="4194175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41"/>
          <p:cNvGrpSpPr>
            <a:grpSpLocks/>
          </p:cNvGrpSpPr>
          <p:nvPr userDrawn="1"/>
        </p:nvGrpSpPr>
        <p:grpSpPr bwMode="auto">
          <a:xfrm>
            <a:off x="650875" y="2857500"/>
            <a:ext cx="7856538" cy="0"/>
            <a:chOff x="650610" y="2857500"/>
            <a:chExt cx="7856802" cy="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103856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70089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50610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50875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1437481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70263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70263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156869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103938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03938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6890544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50875" y="4176181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650875" y="3835398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1437481" y="3064935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34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Espaço Reservado para Texto 11"/>
          <p:cNvSpPr>
            <a:spLocks noGrp="1"/>
          </p:cNvSpPr>
          <p:nvPr>
            <p:ph type="body" sz="quarter" idx="25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7106067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B 3 c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5932488" y="760414"/>
            <a:ext cx="0" cy="2097086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3217863" y="760414"/>
            <a:ext cx="0" cy="2097086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41"/>
          <p:cNvGrpSpPr>
            <a:grpSpLocks/>
          </p:cNvGrpSpPr>
          <p:nvPr userDrawn="1"/>
        </p:nvGrpSpPr>
        <p:grpSpPr bwMode="auto">
          <a:xfrm>
            <a:off x="650875" y="2857500"/>
            <a:ext cx="7856538" cy="0"/>
            <a:chOff x="650610" y="2857500"/>
            <a:chExt cx="7856802" cy="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103856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70089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50610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50875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1437481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70263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70263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156869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103938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03938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6890544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23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Espaço Reservado para Texto 11"/>
          <p:cNvSpPr>
            <a:spLocks noGrp="1"/>
          </p:cNvSpPr>
          <p:nvPr>
            <p:ph type="body" sz="quarter" idx="22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4455526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B 2 c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5932488" y="760414"/>
            <a:ext cx="0" cy="2097086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3217863" y="760414"/>
            <a:ext cx="0" cy="2097086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3370263" y="2857500"/>
            <a:ext cx="2403475" cy="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650875" y="2857500"/>
            <a:ext cx="2403475" cy="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0875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50875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1437481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370263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370263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 userDrawn="1">
            <p:ph type="pic" sz="quarter" idx="18" hasCustomPrompt="1"/>
          </p:nvPr>
        </p:nvSpPr>
        <p:spPr>
          <a:xfrm>
            <a:off x="4156869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18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Espaço Reservado para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0196051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B 1 ca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 flipV="1">
            <a:off x="3217863" y="760414"/>
            <a:ext cx="0" cy="2097086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650875" y="2857500"/>
            <a:ext cx="2403475" cy="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0875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50875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1437481" y="897469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13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spaço Reservado para Texto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4697696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B divisória 6 c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2194989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50875" y="1854206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1437481" y="115994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grpSp>
        <p:nvGrpSpPr>
          <p:cNvPr id="43" name="Group 41"/>
          <p:cNvGrpSpPr>
            <a:grpSpLocks/>
          </p:cNvGrpSpPr>
          <p:nvPr userDrawn="1"/>
        </p:nvGrpSpPr>
        <p:grpSpPr bwMode="auto">
          <a:xfrm>
            <a:off x="650875" y="3039535"/>
            <a:ext cx="7856538" cy="0"/>
            <a:chOff x="650610" y="2857500"/>
            <a:chExt cx="7856802" cy="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103856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370089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50610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370263" y="2194989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49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370263" y="1854206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0" name="Picture Placeholder 2"/>
          <p:cNvSpPr>
            <a:spLocks noGrp="1"/>
          </p:cNvSpPr>
          <p:nvPr userDrawn="1">
            <p:ph type="pic" sz="quarter" idx="18" hasCustomPrompt="1"/>
          </p:nvPr>
        </p:nvSpPr>
        <p:spPr>
          <a:xfrm>
            <a:off x="4156869" y="115994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1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103938" y="2194989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2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103938" y="1854206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3" name="Picture Placeholder 2"/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890544" y="1159946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4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650875" y="4243924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5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650875" y="3903141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6" name="Picture Placeholder 2"/>
          <p:cNvSpPr>
            <a:spLocks noGrp="1"/>
          </p:cNvSpPr>
          <p:nvPr userDrawn="1">
            <p:ph type="pic" sz="quarter" idx="24" hasCustomPrompt="1"/>
          </p:nvPr>
        </p:nvSpPr>
        <p:spPr>
          <a:xfrm>
            <a:off x="1437481" y="320888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7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3370263" y="4243924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58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370263" y="3903141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59" name="Picture Placeholder 2"/>
          <p:cNvSpPr>
            <a:spLocks noGrp="1"/>
          </p:cNvSpPr>
          <p:nvPr userDrawn="1">
            <p:ph type="pic" sz="quarter" idx="27" hasCustomPrompt="1"/>
          </p:nvPr>
        </p:nvSpPr>
        <p:spPr>
          <a:xfrm>
            <a:off x="4156869" y="320888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0" name="Text Placeholder 2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6103938" y="4243924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61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6103938" y="3903141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62" name="Picture Placeholder 2"/>
          <p:cNvSpPr>
            <a:spLocks noGrp="1"/>
          </p:cNvSpPr>
          <p:nvPr userDrawn="1">
            <p:ph type="pic" sz="quarter" idx="30" hasCustomPrompt="1"/>
          </p:nvPr>
        </p:nvSpPr>
        <p:spPr>
          <a:xfrm>
            <a:off x="6890544" y="3208881"/>
            <a:ext cx="830262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36" name="Straight Connector 35"/>
          <p:cNvCxnSpPr/>
          <p:nvPr userDrawn="1"/>
        </p:nvCxnSpPr>
        <p:spPr>
          <a:xfrm flipV="1">
            <a:off x="3214689" y="1083735"/>
            <a:ext cx="0" cy="3938588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 flipV="1">
            <a:off x="5949422" y="555660"/>
            <a:ext cx="0" cy="4466663"/>
          </a:xfrm>
          <a:prstGeom prst="line">
            <a:avLst/>
          </a:prstGeom>
          <a:ln w="19050" cmpd="sng">
            <a:solidFill>
              <a:srgbClr val="662D9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Espaço Reservado para Texto 11"/>
          <p:cNvSpPr>
            <a:spLocks noGrp="1"/>
          </p:cNvSpPr>
          <p:nvPr>
            <p:ph type="body" sz="quarter" idx="31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6023118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os Relevantes B logos 6 ca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5932488" y="760413"/>
            <a:ext cx="0" cy="4194175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3217863" y="760413"/>
            <a:ext cx="0" cy="4194175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41"/>
          <p:cNvGrpSpPr>
            <a:grpSpLocks/>
          </p:cNvGrpSpPr>
          <p:nvPr userDrawn="1"/>
        </p:nvGrpSpPr>
        <p:grpSpPr bwMode="auto">
          <a:xfrm>
            <a:off x="650875" y="2857500"/>
            <a:ext cx="7856538" cy="0"/>
            <a:chOff x="650610" y="2857500"/>
            <a:chExt cx="7856802" cy="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103856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70089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50610" y="2857500"/>
              <a:ext cx="2403556" cy="0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50875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70263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70263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103938" y="2008715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03938" y="1667932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50875" y="4176181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650875" y="3835398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370263" y="4176181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370263" y="3835398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6103938" y="4176181"/>
            <a:ext cx="2403475" cy="71543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6103938" y="3835398"/>
            <a:ext cx="2403475" cy="23283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47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6103938" y="897469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8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6946636" y="897469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Picture Placeholder 2"/>
          <p:cNvSpPr>
            <a:spLocks noGrp="1"/>
          </p:cNvSpPr>
          <p:nvPr>
            <p:ph type="pic" sz="quarter" idx="38" hasCustomPrompt="1"/>
          </p:nvPr>
        </p:nvSpPr>
        <p:spPr>
          <a:xfrm>
            <a:off x="7789333" y="897469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0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3370263" y="897469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1" name="Picture Placeholder 2"/>
          <p:cNvSpPr>
            <a:spLocks noGrp="1"/>
          </p:cNvSpPr>
          <p:nvPr>
            <p:ph type="pic" sz="quarter" idx="40" hasCustomPrompt="1"/>
          </p:nvPr>
        </p:nvSpPr>
        <p:spPr>
          <a:xfrm>
            <a:off x="4212961" y="897469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2" name="Picture Placeholder 2"/>
          <p:cNvSpPr>
            <a:spLocks noGrp="1"/>
          </p:cNvSpPr>
          <p:nvPr>
            <p:ph type="pic" sz="quarter" idx="41" hasCustomPrompt="1"/>
          </p:nvPr>
        </p:nvSpPr>
        <p:spPr>
          <a:xfrm>
            <a:off x="5055658" y="897469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3" name="Picture Placeholder 2"/>
          <p:cNvSpPr>
            <a:spLocks noGrp="1"/>
          </p:cNvSpPr>
          <p:nvPr>
            <p:ph type="pic" sz="quarter" idx="42" hasCustomPrompt="1"/>
          </p:nvPr>
        </p:nvSpPr>
        <p:spPr>
          <a:xfrm>
            <a:off x="650875" y="897469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4" name="Picture Placeholder 2"/>
          <p:cNvSpPr>
            <a:spLocks noGrp="1"/>
          </p:cNvSpPr>
          <p:nvPr>
            <p:ph type="pic" sz="quarter" idx="43" hasCustomPrompt="1"/>
          </p:nvPr>
        </p:nvSpPr>
        <p:spPr>
          <a:xfrm>
            <a:off x="1493573" y="897469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5" name="Picture Placeholder 2"/>
          <p:cNvSpPr>
            <a:spLocks noGrp="1"/>
          </p:cNvSpPr>
          <p:nvPr>
            <p:ph type="pic" sz="quarter" idx="44" hasCustomPrompt="1"/>
          </p:nvPr>
        </p:nvSpPr>
        <p:spPr>
          <a:xfrm>
            <a:off x="2336270" y="897469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6" name="Picture Placeholder 2"/>
          <p:cNvSpPr>
            <a:spLocks noGrp="1"/>
          </p:cNvSpPr>
          <p:nvPr>
            <p:ph type="pic" sz="quarter" idx="45" hasCustomPrompt="1"/>
          </p:nvPr>
        </p:nvSpPr>
        <p:spPr>
          <a:xfrm>
            <a:off x="6103938" y="3141135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46" hasCustomPrompt="1"/>
          </p:nvPr>
        </p:nvSpPr>
        <p:spPr>
          <a:xfrm>
            <a:off x="6946636" y="3141135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8" name="Picture Placeholder 2"/>
          <p:cNvSpPr>
            <a:spLocks noGrp="1"/>
          </p:cNvSpPr>
          <p:nvPr>
            <p:ph type="pic" sz="quarter" idx="47" hasCustomPrompt="1"/>
          </p:nvPr>
        </p:nvSpPr>
        <p:spPr>
          <a:xfrm>
            <a:off x="7789333" y="3141135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9" name="Picture Placeholder 2"/>
          <p:cNvSpPr>
            <a:spLocks noGrp="1"/>
          </p:cNvSpPr>
          <p:nvPr>
            <p:ph type="pic" sz="quarter" idx="48" hasCustomPrompt="1"/>
          </p:nvPr>
        </p:nvSpPr>
        <p:spPr>
          <a:xfrm>
            <a:off x="3370263" y="3141135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0" name="Picture Placeholder 2"/>
          <p:cNvSpPr>
            <a:spLocks noGrp="1"/>
          </p:cNvSpPr>
          <p:nvPr>
            <p:ph type="pic" sz="quarter" idx="49" hasCustomPrompt="1"/>
          </p:nvPr>
        </p:nvSpPr>
        <p:spPr>
          <a:xfrm>
            <a:off x="4212961" y="3141135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1" name="Picture Placeholder 2"/>
          <p:cNvSpPr>
            <a:spLocks noGrp="1"/>
          </p:cNvSpPr>
          <p:nvPr>
            <p:ph type="pic" sz="quarter" idx="50" hasCustomPrompt="1"/>
          </p:nvPr>
        </p:nvSpPr>
        <p:spPr>
          <a:xfrm>
            <a:off x="5055658" y="3141135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2" name="Picture Placeholder 2"/>
          <p:cNvSpPr>
            <a:spLocks noGrp="1"/>
          </p:cNvSpPr>
          <p:nvPr>
            <p:ph type="pic" sz="quarter" idx="51" hasCustomPrompt="1"/>
          </p:nvPr>
        </p:nvSpPr>
        <p:spPr>
          <a:xfrm>
            <a:off x="650875" y="3141135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sz="quarter" idx="52" hasCustomPrompt="1"/>
          </p:nvPr>
        </p:nvSpPr>
        <p:spPr>
          <a:xfrm>
            <a:off x="1493573" y="3141135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4" name="Picture Placeholder 2"/>
          <p:cNvSpPr>
            <a:spLocks noGrp="1"/>
          </p:cNvSpPr>
          <p:nvPr>
            <p:ph type="pic" sz="quarter" idx="53" hasCustomPrompt="1"/>
          </p:nvPr>
        </p:nvSpPr>
        <p:spPr>
          <a:xfrm>
            <a:off x="2336270" y="3141135"/>
            <a:ext cx="742950" cy="50852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cxnSp>
        <p:nvCxnSpPr>
          <p:cNvPr id="44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Espaço Reservado para Texto 11"/>
          <p:cNvSpPr>
            <a:spLocks noGrp="1"/>
          </p:cNvSpPr>
          <p:nvPr>
            <p:ph type="body" sz="quarter" idx="54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1313924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a Equipe A | Sócios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4" name="Group 3"/>
          <p:cNvGrpSpPr>
            <a:grpSpLocks/>
          </p:cNvGrpSpPr>
          <p:nvPr userDrawn="1"/>
        </p:nvGrpSpPr>
        <p:grpSpPr bwMode="auto">
          <a:xfrm>
            <a:off x="506413" y="1191686"/>
            <a:ext cx="3659187" cy="1774825"/>
            <a:chOff x="506413" y="735013"/>
            <a:chExt cx="3224212" cy="1774825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 userDrawn="1"/>
        </p:nvGrpSpPr>
        <p:grpSpPr bwMode="auto">
          <a:xfrm>
            <a:off x="4740275" y="1191686"/>
            <a:ext cx="3659188" cy="1774825"/>
            <a:chOff x="506413" y="735013"/>
            <a:chExt cx="3224212" cy="177482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 bwMode="auto">
          <a:xfrm>
            <a:off x="506413" y="4741336"/>
            <a:ext cx="3659187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 bwMode="auto">
          <a:xfrm>
            <a:off x="4740275" y="4741336"/>
            <a:ext cx="3659188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"/>
          <p:cNvGrpSpPr>
            <a:grpSpLocks/>
          </p:cNvGrpSpPr>
          <p:nvPr userDrawn="1"/>
        </p:nvGrpSpPr>
        <p:grpSpPr bwMode="auto">
          <a:xfrm>
            <a:off x="471488" y="4834999"/>
            <a:ext cx="2381250" cy="247650"/>
            <a:chOff x="573087" y="2728913"/>
            <a:chExt cx="2381250" cy="247650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763587" y="2781300"/>
              <a:ext cx="2190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pt-BR" sz="600" i="1" dirty="0">
                  <a:solidFill>
                    <a:srgbClr val="807F83"/>
                  </a:solidFill>
                  <a:latin typeface="Tahoma" charset="0"/>
                  <a:ea typeface="Tahoma" charset="0"/>
                  <a:cs typeface="Tahoma" charset="0"/>
                </a:rPr>
                <a:t>Clique na foto para visualizar o perfil completo.</a:t>
              </a:r>
            </a:p>
          </p:txBody>
        </p:sp>
        <p:grpSp>
          <p:nvGrpSpPr>
            <p:cNvPr id="93" name="Group 20"/>
            <p:cNvGrpSpPr>
              <a:grpSpLocks noChangeAspect="1"/>
            </p:cNvGrpSpPr>
            <p:nvPr/>
          </p:nvGrpSpPr>
          <p:grpSpPr bwMode="auto">
            <a:xfrm>
              <a:off x="573087" y="2728913"/>
              <a:ext cx="271463" cy="247650"/>
              <a:chOff x="2905670" y="4955818"/>
              <a:chExt cx="271118" cy="245883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2932623" y="5007831"/>
                <a:ext cx="163305" cy="162346"/>
              </a:xfrm>
              <a:prstGeom prst="ellipse">
                <a:avLst/>
              </a:prstGeom>
              <a:solidFill>
                <a:srgbClr val="F68B1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5" name="Rectangle 18"/>
              <p:cNvSpPr>
                <a:spLocks noChangeArrowheads="1"/>
              </p:cNvSpPr>
              <p:nvPr/>
            </p:nvSpPr>
            <p:spPr bwMode="auto">
              <a:xfrm>
                <a:off x="2905670" y="4955818"/>
                <a:ext cx="271118" cy="245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pt-BR" sz="1000" b="1">
                    <a:solidFill>
                      <a:schemeClr val="bg1"/>
                    </a:solidFill>
                    <a:latin typeface="Tahoma" charset="0"/>
                    <a:ea typeface="Tahoma" charset="0"/>
                    <a:cs typeface="Tahoma" charset="0"/>
                  </a:rPr>
                  <a:t>!</a:t>
                </a: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644649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19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644649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0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644649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1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644649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22" name="Text Placeholder 2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884863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23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884863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4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884863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5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5884863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26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884863" y="318558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27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5884863" y="349372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8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884863" y="380185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9" name="Text Placeholder 2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5884863" y="410999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30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651000" y="318558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31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651000" y="349372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32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1651000" y="380185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33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1651000" y="410999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rgbClr val="807F83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49" name="Picture Placeholder 8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73088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50" name="Picture Placeholder 8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4823885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51" name="Picture Placeholder 8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4823885" y="318611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52" name="Picture Placeholder 8"/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590022" y="318611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48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cxnSp>
        <p:nvCxnSpPr>
          <p:cNvPr id="53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Espaço Reservado para Texto 11"/>
          <p:cNvSpPr>
            <a:spLocks noGrp="1"/>
          </p:cNvSpPr>
          <p:nvPr>
            <p:ph type="body" sz="quarter" idx="3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8016987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a Equipe A | Sócios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4" name="Group 3"/>
          <p:cNvGrpSpPr>
            <a:grpSpLocks/>
          </p:cNvGrpSpPr>
          <p:nvPr userDrawn="1"/>
        </p:nvGrpSpPr>
        <p:grpSpPr bwMode="auto">
          <a:xfrm>
            <a:off x="506413" y="1191686"/>
            <a:ext cx="3659187" cy="1774825"/>
            <a:chOff x="506413" y="735013"/>
            <a:chExt cx="3224212" cy="1774825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 userDrawn="1"/>
        </p:nvGrpSpPr>
        <p:grpSpPr bwMode="auto">
          <a:xfrm>
            <a:off x="4740275" y="1191686"/>
            <a:ext cx="3659188" cy="1774825"/>
            <a:chOff x="506413" y="735013"/>
            <a:chExt cx="3224212" cy="177482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 bwMode="auto">
          <a:xfrm>
            <a:off x="506413" y="4741336"/>
            <a:ext cx="3659187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"/>
          <p:cNvGrpSpPr>
            <a:grpSpLocks/>
          </p:cNvGrpSpPr>
          <p:nvPr userDrawn="1"/>
        </p:nvGrpSpPr>
        <p:grpSpPr bwMode="auto">
          <a:xfrm>
            <a:off x="471488" y="4834999"/>
            <a:ext cx="2381250" cy="247650"/>
            <a:chOff x="573087" y="2728913"/>
            <a:chExt cx="2381250" cy="247650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763587" y="2781300"/>
              <a:ext cx="2190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pt-BR" sz="600" i="1" dirty="0">
                  <a:solidFill>
                    <a:srgbClr val="807F83"/>
                  </a:solidFill>
                  <a:latin typeface="Tahoma" charset="0"/>
                  <a:ea typeface="Tahoma" charset="0"/>
                  <a:cs typeface="Tahoma" charset="0"/>
                </a:rPr>
                <a:t>Clique na foto para visualizar o perfil completo.</a:t>
              </a:r>
            </a:p>
          </p:txBody>
        </p:sp>
        <p:grpSp>
          <p:nvGrpSpPr>
            <p:cNvPr id="93" name="Group 20"/>
            <p:cNvGrpSpPr>
              <a:grpSpLocks noChangeAspect="1"/>
            </p:cNvGrpSpPr>
            <p:nvPr/>
          </p:nvGrpSpPr>
          <p:grpSpPr bwMode="auto">
            <a:xfrm>
              <a:off x="573087" y="2728913"/>
              <a:ext cx="271463" cy="247650"/>
              <a:chOff x="2905670" y="4955818"/>
              <a:chExt cx="271118" cy="245883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2932623" y="5007831"/>
                <a:ext cx="163305" cy="162346"/>
              </a:xfrm>
              <a:prstGeom prst="ellipse">
                <a:avLst/>
              </a:prstGeom>
              <a:solidFill>
                <a:srgbClr val="F68B1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5" name="Rectangle 18"/>
              <p:cNvSpPr>
                <a:spLocks noChangeArrowheads="1"/>
              </p:cNvSpPr>
              <p:nvPr/>
            </p:nvSpPr>
            <p:spPr bwMode="auto">
              <a:xfrm>
                <a:off x="2905670" y="4955818"/>
                <a:ext cx="271118" cy="245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pt-BR" sz="1000" b="1">
                    <a:solidFill>
                      <a:schemeClr val="bg1"/>
                    </a:solidFill>
                    <a:latin typeface="Tahoma" charset="0"/>
                    <a:ea typeface="Tahoma" charset="0"/>
                    <a:cs typeface="Tahoma" charset="0"/>
                  </a:rPr>
                  <a:t>!</a:t>
                </a: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644649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19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644649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0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644649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1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644649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22" name="Text Placeholder 2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884863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23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884863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4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884863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5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5884863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30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651000" y="318558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31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651000" y="349372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32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1651000" y="380185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33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1651000" y="410999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43" name="Picture Placeholder 8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73088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44" name="Picture Placeholder 8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4823885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45" name="Picture Placeholder 8"/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590022" y="318611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cxnSp>
        <p:nvCxnSpPr>
          <p:cNvPr id="37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49" name="Espaço Reservado para Texto 11"/>
          <p:cNvSpPr>
            <a:spLocks noGrp="1"/>
          </p:cNvSpPr>
          <p:nvPr>
            <p:ph type="body" sz="quarter" idx="3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7293384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a Equipe A | Sócio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4" name="Group 3"/>
          <p:cNvGrpSpPr>
            <a:grpSpLocks/>
          </p:cNvGrpSpPr>
          <p:nvPr userDrawn="1"/>
        </p:nvGrpSpPr>
        <p:grpSpPr bwMode="auto">
          <a:xfrm>
            <a:off x="506413" y="1191686"/>
            <a:ext cx="3659187" cy="1774825"/>
            <a:chOff x="506413" y="735013"/>
            <a:chExt cx="3224212" cy="1774825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 userDrawn="1"/>
        </p:nvGrpSpPr>
        <p:grpSpPr bwMode="auto">
          <a:xfrm>
            <a:off x="4740275" y="1191686"/>
            <a:ext cx="3659188" cy="1774825"/>
            <a:chOff x="506413" y="735013"/>
            <a:chExt cx="3224212" cy="177482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12"/>
          <p:cNvGrpSpPr>
            <a:grpSpLocks/>
          </p:cNvGrpSpPr>
          <p:nvPr userDrawn="1"/>
        </p:nvGrpSpPr>
        <p:grpSpPr bwMode="auto">
          <a:xfrm>
            <a:off x="471488" y="3044299"/>
            <a:ext cx="2381250" cy="247650"/>
            <a:chOff x="573087" y="2728913"/>
            <a:chExt cx="2381250" cy="247650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763587" y="2781300"/>
              <a:ext cx="2190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pt-BR" sz="600" i="1" dirty="0">
                  <a:solidFill>
                    <a:srgbClr val="807F83"/>
                  </a:solidFill>
                  <a:latin typeface="Tahoma" charset="0"/>
                  <a:ea typeface="Tahoma" charset="0"/>
                  <a:cs typeface="Tahoma" charset="0"/>
                </a:rPr>
                <a:t>Clique na foto para visualizar o perfil completo.</a:t>
              </a:r>
            </a:p>
          </p:txBody>
        </p:sp>
        <p:grpSp>
          <p:nvGrpSpPr>
            <p:cNvPr id="93" name="Group 20"/>
            <p:cNvGrpSpPr>
              <a:grpSpLocks noChangeAspect="1"/>
            </p:cNvGrpSpPr>
            <p:nvPr/>
          </p:nvGrpSpPr>
          <p:grpSpPr bwMode="auto">
            <a:xfrm>
              <a:off x="573087" y="2728913"/>
              <a:ext cx="271463" cy="247650"/>
              <a:chOff x="2905670" y="4955818"/>
              <a:chExt cx="271118" cy="245883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2932623" y="5007831"/>
                <a:ext cx="163305" cy="162346"/>
              </a:xfrm>
              <a:prstGeom prst="ellipse">
                <a:avLst/>
              </a:prstGeom>
              <a:solidFill>
                <a:srgbClr val="F68B1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5" name="Rectangle 18"/>
              <p:cNvSpPr>
                <a:spLocks noChangeArrowheads="1"/>
              </p:cNvSpPr>
              <p:nvPr/>
            </p:nvSpPr>
            <p:spPr bwMode="auto">
              <a:xfrm>
                <a:off x="2905670" y="4955818"/>
                <a:ext cx="271118" cy="245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pt-BR" sz="1000" b="1">
                    <a:solidFill>
                      <a:schemeClr val="bg1"/>
                    </a:solidFill>
                    <a:latin typeface="Tahoma" charset="0"/>
                    <a:ea typeface="Tahoma" charset="0"/>
                    <a:cs typeface="Tahoma" charset="0"/>
                  </a:rPr>
                  <a:t>!</a:t>
                </a: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644649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19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644649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0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644649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1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644649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22" name="Text Placeholder 2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884863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23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884863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4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884863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5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5884863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43" name="Picture Placeholder 8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73088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44" name="Picture Placeholder 8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4823885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cxnSp>
        <p:nvCxnSpPr>
          <p:cNvPr id="37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36" name="Espaço Reservado para Texto 11"/>
          <p:cNvSpPr>
            <a:spLocks noGrp="1"/>
          </p:cNvSpPr>
          <p:nvPr>
            <p:ph type="body" sz="quarter" idx="25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070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ertur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erturas c- Grid_Abertura 5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48"/>
            <a:ext cx="9144000" cy="5711952"/>
          </a:xfrm>
          <a:prstGeom prst="rect">
            <a:avLst/>
          </a:prstGeom>
        </p:spPr>
      </p:pic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82600" y="1752865"/>
            <a:ext cx="4686300" cy="952500"/>
          </a:xfrm>
        </p:spPr>
        <p:txBody>
          <a:bodyPr lIns="0">
            <a:normAutofit/>
          </a:bodyPr>
          <a:lstStyle>
            <a:lvl1pPr algn="l">
              <a:defRPr sz="4000">
                <a:solidFill>
                  <a:srgbClr val="F68B1F"/>
                </a:solidFill>
              </a:defRPr>
            </a:lvl1pPr>
          </a:lstStyle>
          <a:p>
            <a:r>
              <a:rPr lang="pt-BR" dirty="0"/>
              <a:t>Título de capítulo (</a:t>
            </a:r>
            <a:r>
              <a:rPr lang="pt-BR" dirty="0" err="1"/>
              <a:t>Tahoma</a:t>
            </a:r>
            <a:r>
              <a:rPr lang="pt-BR" dirty="0"/>
              <a:t>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302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a Equipe A | Sócios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4" name="Group 3"/>
          <p:cNvGrpSpPr>
            <a:grpSpLocks/>
          </p:cNvGrpSpPr>
          <p:nvPr userDrawn="1"/>
        </p:nvGrpSpPr>
        <p:grpSpPr bwMode="auto">
          <a:xfrm>
            <a:off x="506413" y="1191686"/>
            <a:ext cx="3659187" cy="1774825"/>
            <a:chOff x="506413" y="735013"/>
            <a:chExt cx="3224212" cy="1774825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12"/>
          <p:cNvGrpSpPr>
            <a:grpSpLocks/>
          </p:cNvGrpSpPr>
          <p:nvPr userDrawn="1"/>
        </p:nvGrpSpPr>
        <p:grpSpPr bwMode="auto">
          <a:xfrm>
            <a:off x="471488" y="3044299"/>
            <a:ext cx="2381250" cy="247650"/>
            <a:chOff x="573087" y="2728913"/>
            <a:chExt cx="2381250" cy="247650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763587" y="2781300"/>
              <a:ext cx="2190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pt-BR" sz="600" i="1" dirty="0">
                  <a:solidFill>
                    <a:srgbClr val="807F83"/>
                  </a:solidFill>
                  <a:latin typeface="Tahoma" charset="0"/>
                  <a:ea typeface="Tahoma" charset="0"/>
                  <a:cs typeface="Tahoma" charset="0"/>
                </a:rPr>
                <a:t>Clique na foto para visualizar o perfil completo.</a:t>
              </a:r>
            </a:p>
          </p:txBody>
        </p:sp>
        <p:grpSp>
          <p:nvGrpSpPr>
            <p:cNvPr id="93" name="Group 20"/>
            <p:cNvGrpSpPr>
              <a:grpSpLocks noChangeAspect="1"/>
            </p:cNvGrpSpPr>
            <p:nvPr/>
          </p:nvGrpSpPr>
          <p:grpSpPr bwMode="auto">
            <a:xfrm>
              <a:off x="573087" y="2728913"/>
              <a:ext cx="271463" cy="247650"/>
              <a:chOff x="2905670" y="4955818"/>
              <a:chExt cx="271118" cy="245883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2932623" y="5007831"/>
                <a:ext cx="163305" cy="162346"/>
              </a:xfrm>
              <a:prstGeom prst="ellipse">
                <a:avLst/>
              </a:prstGeom>
              <a:solidFill>
                <a:srgbClr val="F68B1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5" name="Rectangle 18"/>
              <p:cNvSpPr>
                <a:spLocks noChangeArrowheads="1"/>
              </p:cNvSpPr>
              <p:nvPr/>
            </p:nvSpPr>
            <p:spPr bwMode="auto">
              <a:xfrm>
                <a:off x="2905670" y="4955818"/>
                <a:ext cx="271118" cy="245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pt-BR" sz="1000" b="1">
                    <a:solidFill>
                      <a:schemeClr val="bg1"/>
                    </a:solidFill>
                    <a:latin typeface="Tahoma" charset="0"/>
                    <a:ea typeface="Tahoma" charset="0"/>
                    <a:cs typeface="Tahoma" charset="0"/>
                  </a:rPr>
                  <a:t>!</a:t>
                </a: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644649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19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644649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0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644649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1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644649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43" name="Picture Placeholder 8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73088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cxnSp>
        <p:nvCxnSpPr>
          <p:cNvPr id="37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30" name="Espaço Reservado para Texto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1357462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a Equipe B | Sócios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4" name="Group 3"/>
          <p:cNvGrpSpPr>
            <a:grpSpLocks/>
          </p:cNvGrpSpPr>
          <p:nvPr userDrawn="1"/>
        </p:nvGrpSpPr>
        <p:grpSpPr bwMode="auto">
          <a:xfrm>
            <a:off x="506413" y="1191686"/>
            <a:ext cx="3659187" cy="1774825"/>
            <a:chOff x="506413" y="735013"/>
            <a:chExt cx="3224212" cy="1774825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 userDrawn="1"/>
        </p:nvGrpSpPr>
        <p:grpSpPr bwMode="auto">
          <a:xfrm>
            <a:off x="4740275" y="1191686"/>
            <a:ext cx="3659188" cy="1774825"/>
            <a:chOff x="506413" y="735013"/>
            <a:chExt cx="3224212" cy="177482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 bwMode="auto">
          <a:xfrm>
            <a:off x="506413" y="4741336"/>
            <a:ext cx="3659187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 bwMode="auto">
          <a:xfrm>
            <a:off x="4740275" y="4741336"/>
            <a:ext cx="3659188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"/>
          <p:cNvGrpSpPr>
            <a:grpSpLocks/>
          </p:cNvGrpSpPr>
          <p:nvPr userDrawn="1"/>
        </p:nvGrpSpPr>
        <p:grpSpPr bwMode="auto">
          <a:xfrm>
            <a:off x="471488" y="4834999"/>
            <a:ext cx="2381250" cy="247650"/>
            <a:chOff x="573087" y="2728913"/>
            <a:chExt cx="2381250" cy="247650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763587" y="2781300"/>
              <a:ext cx="2190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pt-BR" sz="600" i="1" dirty="0">
                  <a:solidFill>
                    <a:srgbClr val="807F83"/>
                  </a:solidFill>
                  <a:latin typeface="Tahoma" charset="0"/>
                  <a:ea typeface="Tahoma" charset="0"/>
                  <a:cs typeface="Tahoma" charset="0"/>
                </a:rPr>
                <a:t>Clique na foto para visualizar o perfil completo.</a:t>
              </a:r>
            </a:p>
          </p:txBody>
        </p:sp>
        <p:grpSp>
          <p:nvGrpSpPr>
            <p:cNvPr id="93" name="Group 20"/>
            <p:cNvGrpSpPr>
              <a:grpSpLocks noChangeAspect="1"/>
            </p:cNvGrpSpPr>
            <p:nvPr/>
          </p:nvGrpSpPr>
          <p:grpSpPr bwMode="auto">
            <a:xfrm>
              <a:off x="573087" y="2728913"/>
              <a:ext cx="271463" cy="247650"/>
              <a:chOff x="2905670" y="4955818"/>
              <a:chExt cx="271118" cy="245883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2932623" y="5007831"/>
                <a:ext cx="163305" cy="162346"/>
              </a:xfrm>
              <a:prstGeom prst="ellipse">
                <a:avLst/>
              </a:prstGeom>
              <a:solidFill>
                <a:srgbClr val="F68B1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5" name="Rectangle 18"/>
              <p:cNvSpPr>
                <a:spLocks noChangeArrowheads="1"/>
              </p:cNvSpPr>
              <p:nvPr/>
            </p:nvSpPr>
            <p:spPr bwMode="auto">
              <a:xfrm>
                <a:off x="2905670" y="4955818"/>
                <a:ext cx="271118" cy="245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pt-BR" sz="1000" b="1">
                    <a:solidFill>
                      <a:schemeClr val="bg1"/>
                    </a:solidFill>
                    <a:latin typeface="Tahoma" charset="0"/>
                    <a:ea typeface="Tahoma" charset="0"/>
                    <a:cs typeface="Tahoma" charset="0"/>
                  </a:rPr>
                  <a:t>!</a:t>
                </a: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644649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19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644649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0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644649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1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644649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22" name="Text Placeholder 2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884863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23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884863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4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884863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5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5884863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26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884863" y="318558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27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5884863" y="349372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8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884863" y="380185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9" name="Text Placeholder 2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5884863" y="410999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30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651000" y="318558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31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651000" y="349372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32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1651000" y="380185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33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1651000" y="410999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49" name="Picture Placeholder 8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73088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50" name="Picture Placeholder 8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4823885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51" name="Picture Placeholder 8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4823885" y="318611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52" name="Picture Placeholder 8"/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590022" y="318611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cxnSp>
        <p:nvCxnSpPr>
          <p:cNvPr id="53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Espaço Reservado para Texto 11"/>
          <p:cNvSpPr>
            <a:spLocks noGrp="1"/>
          </p:cNvSpPr>
          <p:nvPr>
            <p:ph type="body" sz="quarter" idx="3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3953358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a Equipe B | Sócios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4" name="Group 3"/>
          <p:cNvGrpSpPr>
            <a:grpSpLocks/>
          </p:cNvGrpSpPr>
          <p:nvPr userDrawn="1"/>
        </p:nvGrpSpPr>
        <p:grpSpPr bwMode="auto">
          <a:xfrm>
            <a:off x="506413" y="1191686"/>
            <a:ext cx="3659187" cy="1774825"/>
            <a:chOff x="506413" y="735013"/>
            <a:chExt cx="3224212" cy="1774825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 userDrawn="1"/>
        </p:nvGrpSpPr>
        <p:grpSpPr bwMode="auto">
          <a:xfrm>
            <a:off x="4740275" y="1191686"/>
            <a:ext cx="3659188" cy="1774825"/>
            <a:chOff x="506413" y="735013"/>
            <a:chExt cx="3224212" cy="177482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 bwMode="auto">
          <a:xfrm>
            <a:off x="506413" y="4741336"/>
            <a:ext cx="3659187" cy="0"/>
          </a:xfrm>
          <a:prstGeom prst="line">
            <a:avLst/>
          </a:prstGeom>
          <a:ln w="12700" cmpd="sng">
            <a:solidFill>
              <a:srgbClr val="F68B1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2"/>
          <p:cNvGrpSpPr>
            <a:grpSpLocks/>
          </p:cNvGrpSpPr>
          <p:nvPr userDrawn="1"/>
        </p:nvGrpSpPr>
        <p:grpSpPr bwMode="auto">
          <a:xfrm>
            <a:off x="471488" y="4834999"/>
            <a:ext cx="2381250" cy="247650"/>
            <a:chOff x="573087" y="2728913"/>
            <a:chExt cx="2381250" cy="247650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763587" y="2781300"/>
              <a:ext cx="2190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pt-BR" sz="600" i="1" dirty="0">
                  <a:solidFill>
                    <a:srgbClr val="807F83"/>
                  </a:solidFill>
                  <a:latin typeface="Tahoma" charset="0"/>
                  <a:ea typeface="Tahoma" charset="0"/>
                  <a:cs typeface="Tahoma" charset="0"/>
                </a:rPr>
                <a:t>Clique na foto para visualizar o perfil completo.</a:t>
              </a:r>
            </a:p>
          </p:txBody>
        </p:sp>
        <p:grpSp>
          <p:nvGrpSpPr>
            <p:cNvPr id="93" name="Group 20"/>
            <p:cNvGrpSpPr>
              <a:grpSpLocks noChangeAspect="1"/>
            </p:cNvGrpSpPr>
            <p:nvPr/>
          </p:nvGrpSpPr>
          <p:grpSpPr bwMode="auto">
            <a:xfrm>
              <a:off x="573087" y="2728913"/>
              <a:ext cx="271463" cy="247650"/>
              <a:chOff x="2905670" y="4955818"/>
              <a:chExt cx="271118" cy="245883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2932623" y="5007831"/>
                <a:ext cx="163305" cy="162346"/>
              </a:xfrm>
              <a:prstGeom prst="ellipse">
                <a:avLst/>
              </a:prstGeom>
              <a:solidFill>
                <a:srgbClr val="F68B1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5" name="Rectangle 18"/>
              <p:cNvSpPr>
                <a:spLocks noChangeArrowheads="1"/>
              </p:cNvSpPr>
              <p:nvPr/>
            </p:nvSpPr>
            <p:spPr bwMode="auto">
              <a:xfrm>
                <a:off x="2905670" y="4955818"/>
                <a:ext cx="271118" cy="245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pt-BR" sz="1000" b="1">
                    <a:solidFill>
                      <a:schemeClr val="bg1"/>
                    </a:solidFill>
                    <a:latin typeface="Tahoma" charset="0"/>
                    <a:ea typeface="Tahoma" charset="0"/>
                    <a:cs typeface="Tahoma" charset="0"/>
                  </a:rPr>
                  <a:t>!</a:t>
                </a: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644649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19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644649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0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644649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1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644649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22" name="Text Placeholder 2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884863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23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884863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4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884863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5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5884863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30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651000" y="318558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31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651000" y="349372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32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1651000" y="380185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33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1651000" y="410999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43" name="Picture Placeholder 8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73088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44" name="Picture Placeholder 8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4823885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45" name="Picture Placeholder 8"/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590022" y="318611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cxnSp>
        <p:nvCxnSpPr>
          <p:cNvPr id="37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Espaço Reservado para Texto 11"/>
          <p:cNvSpPr>
            <a:spLocks noGrp="1"/>
          </p:cNvSpPr>
          <p:nvPr>
            <p:ph type="body" sz="quarter" idx="3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5972342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a Equipe B | Sócio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4" name="Group 3"/>
          <p:cNvGrpSpPr>
            <a:grpSpLocks/>
          </p:cNvGrpSpPr>
          <p:nvPr userDrawn="1"/>
        </p:nvGrpSpPr>
        <p:grpSpPr bwMode="auto">
          <a:xfrm>
            <a:off x="506413" y="1191686"/>
            <a:ext cx="3659187" cy="1774825"/>
            <a:chOff x="506413" y="735013"/>
            <a:chExt cx="3224212" cy="1774825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 userDrawn="1"/>
        </p:nvGrpSpPr>
        <p:grpSpPr bwMode="auto">
          <a:xfrm>
            <a:off x="4740275" y="1191686"/>
            <a:ext cx="3659188" cy="1774825"/>
            <a:chOff x="506413" y="735013"/>
            <a:chExt cx="3224212" cy="177482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12"/>
          <p:cNvGrpSpPr>
            <a:grpSpLocks/>
          </p:cNvGrpSpPr>
          <p:nvPr userDrawn="1"/>
        </p:nvGrpSpPr>
        <p:grpSpPr bwMode="auto">
          <a:xfrm>
            <a:off x="471488" y="3044299"/>
            <a:ext cx="2381250" cy="247650"/>
            <a:chOff x="573087" y="2728913"/>
            <a:chExt cx="2381250" cy="247650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763587" y="2781300"/>
              <a:ext cx="2190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pt-BR" sz="600" i="1" dirty="0">
                  <a:solidFill>
                    <a:srgbClr val="807F83"/>
                  </a:solidFill>
                  <a:latin typeface="Tahoma" charset="0"/>
                  <a:ea typeface="Tahoma" charset="0"/>
                  <a:cs typeface="Tahoma" charset="0"/>
                </a:rPr>
                <a:t>Clique na foto para visualizar o perfil completo.</a:t>
              </a:r>
            </a:p>
          </p:txBody>
        </p:sp>
        <p:grpSp>
          <p:nvGrpSpPr>
            <p:cNvPr id="93" name="Group 20"/>
            <p:cNvGrpSpPr>
              <a:grpSpLocks noChangeAspect="1"/>
            </p:cNvGrpSpPr>
            <p:nvPr/>
          </p:nvGrpSpPr>
          <p:grpSpPr bwMode="auto">
            <a:xfrm>
              <a:off x="573087" y="2728913"/>
              <a:ext cx="271463" cy="247650"/>
              <a:chOff x="2905670" y="4955818"/>
              <a:chExt cx="271118" cy="245883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2932623" y="5007831"/>
                <a:ext cx="163305" cy="162346"/>
              </a:xfrm>
              <a:prstGeom prst="ellipse">
                <a:avLst/>
              </a:prstGeom>
              <a:solidFill>
                <a:srgbClr val="F68B1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5" name="Rectangle 18"/>
              <p:cNvSpPr>
                <a:spLocks noChangeArrowheads="1"/>
              </p:cNvSpPr>
              <p:nvPr/>
            </p:nvSpPr>
            <p:spPr bwMode="auto">
              <a:xfrm>
                <a:off x="2905670" y="4955818"/>
                <a:ext cx="271118" cy="245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pt-BR" sz="1000" b="1">
                    <a:solidFill>
                      <a:schemeClr val="bg1"/>
                    </a:solidFill>
                    <a:latin typeface="Tahoma" charset="0"/>
                    <a:ea typeface="Tahoma" charset="0"/>
                    <a:cs typeface="Tahoma" charset="0"/>
                  </a:rPr>
                  <a:t>!</a:t>
                </a: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644649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19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644649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0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644649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1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644649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122" name="Text Placeholder 2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884863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23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884863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4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884863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5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5884863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43" name="Picture Placeholder 8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73088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sp>
        <p:nvSpPr>
          <p:cNvPr id="44" name="Picture Placeholder 8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4823885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cxnSp>
        <p:nvCxnSpPr>
          <p:cNvPr id="37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Espaço Reservado para Texto 11"/>
          <p:cNvSpPr>
            <a:spLocks noGrp="1"/>
          </p:cNvSpPr>
          <p:nvPr>
            <p:ph type="body" sz="quarter" idx="25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071536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sa Equipe B | Sócios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4" name="Group 3"/>
          <p:cNvGrpSpPr>
            <a:grpSpLocks/>
          </p:cNvGrpSpPr>
          <p:nvPr userDrawn="1"/>
        </p:nvGrpSpPr>
        <p:grpSpPr bwMode="auto">
          <a:xfrm>
            <a:off x="506413" y="1191686"/>
            <a:ext cx="3659187" cy="1774825"/>
            <a:chOff x="506413" y="735013"/>
            <a:chExt cx="3224212" cy="1774825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06413" y="2509838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06413" y="735013"/>
              <a:ext cx="3224212" cy="0"/>
            </a:xfrm>
            <a:prstGeom prst="line">
              <a:avLst/>
            </a:prstGeom>
            <a:ln w="12700" cmpd="sng">
              <a:solidFill>
                <a:srgbClr val="F68B1F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12"/>
          <p:cNvGrpSpPr>
            <a:grpSpLocks/>
          </p:cNvGrpSpPr>
          <p:nvPr userDrawn="1"/>
        </p:nvGrpSpPr>
        <p:grpSpPr bwMode="auto">
          <a:xfrm>
            <a:off x="471488" y="3044299"/>
            <a:ext cx="2381250" cy="247650"/>
            <a:chOff x="573087" y="2728913"/>
            <a:chExt cx="2381250" cy="247650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763587" y="2781300"/>
              <a:ext cx="2190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pt-BR" sz="600" i="1" dirty="0">
                  <a:solidFill>
                    <a:srgbClr val="807F83"/>
                  </a:solidFill>
                  <a:latin typeface="Tahoma" charset="0"/>
                  <a:ea typeface="Tahoma" charset="0"/>
                  <a:cs typeface="Tahoma" charset="0"/>
                </a:rPr>
                <a:t>Clique na foto para visualizar o perfil completo.</a:t>
              </a:r>
            </a:p>
          </p:txBody>
        </p:sp>
        <p:grpSp>
          <p:nvGrpSpPr>
            <p:cNvPr id="93" name="Group 20"/>
            <p:cNvGrpSpPr>
              <a:grpSpLocks noChangeAspect="1"/>
            </p:cNvGrpSpPr>
            <p:nvPr/>
          </p:nvGrpSpPr>
          <p:grpSpPr bwMode="auto">
            <a:xfrm>
              <a:off x="573087" y="2728913"/>
              <a:ext cx="271463" cy="247650"/>
              <a:chOff x="2905670" y="4955818"/>
              <a:chExt cx="271118" cy="245883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2932623" y="5007831"/>
                <a:ext cx="163305" cy="162346"/>
              </a:xfrm>
              <a:prstGeom prst="ellipse">
                <a:avLst/>
              </a:prstGeom>
              <a:solidFill>
                <a:srgbClr val="F68B1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95" name="Rectangle 18"/>
              <p:cNvSpPr>
                <a:spLocks noChangeArrowheads="1"/>
              </p:cNvSpPr>
              <p:nvPr/>
            </p:nvSpPr>
            <p:spPr bwMode="auto">
              <a:xfrm>
                <a:off x="2905670" y="4955818"/>
                <a:ext cx="271118" cy="245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pt-BR" sz="1000" b="1">
                    <a:solidFill>
                      <a:schemeClr val="bg1"/>
                    </a:solidFill>
                    <a:latin typeface="Tahoma" charset="0"/>
                    <a:ea typeface="Tahoma" charset="0"/>
                    <a:cs typeface="Tahoma" charset="0"/>
                  </a:rPr>
                  <a:t>!</a:t>
                </a: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644649" y="1413936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Nome</a:t>
            </a:r>
          </a:p>
        </p:txBody>
      </p:sp>
      <p:sp>
        <p:nvSpPr>
          <p:cNvPr id="119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644649" y="1722072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Nome@mattosfilho.com.br</a:t>
            </a:r>
            <a:endParaRPr lang="en-US" dirty="0"/>
          </a:p>
        </p:txBody>
      </p:sp>
      <p:sp>
        <p:nvSpPr>
          <p:cNvPr id="120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644649" y="2030208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Tel</a:t>
            </a:r>
          </a:p>
        </p:txBody>
      </p:sp>
      <p:sp>
        <p:nvSpPr>
          <p:cNvPr id="121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644649" y="2338344"/>
            <a:ext cx="2514600" cy="219617"/>
          </a:xfrm>
        </p:spPr>
        <p:txBody>
          <a:bodyPr anchor="t"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l">
              <a:buNone/>
              <a:defRPr sz="1000">
                <a:solidFill>
                  <a:schemeClr val="tx2"/>
                </a:solidFill>
              </a:defRPr>
            </a:lvl2pPr>
            <a:lvl3pPr marL="914400" indent="0" algn="l">
              <a:buNone/>
              <a:defRPr sz="1000">
                <a:solidFill>
                  <a:schemeClr val="tx2"/>
                </a:solidFill>
              </a:defRPr>
            </a:lvl3pPr>
            <a:lvl4pPr marL="1371600" indent="0" algn="l">
              <a:buNone/>
              <a:defRPr sz="1000">
                <a:solidFill>
                  <a:schemeClr val="tx2"/>
                </a:solidFill>
              </a:defRPr>
            </a:lvl4pPr>
            <a:lvl5pPr marL="1828800" indent="0" algn="l">
              <a:buNone/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Cidade</a:t>
            </a:r>
            <a:endParaRPr lang="en-US" dirty="0"/>
          </a:p>
        </p:txBody>
      </p:sp>
      <p:sp>
        <p:nvSpPr>
          <p:cNvPr id="43" name="Picture Placeholder 8"/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73088" y="1414463"/>
            <a:ext cx="942975" cy="1320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err="1"/>
              <a:t>Foto</a:t>
            </a:r>
            <a:endParaRPr lang="en-US" dirty="0"/>
          </a:p>
        </p:txBody>
      </p:sp>
      <p:cxnSp>
        <p:nvCxnSpPr>
          <p:cNvPr id="37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Espaço Reservado para Texto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9595620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 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Aberturas-06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>
            <a:hlinkClick r:id="rId3"/>
          </p:cNvPr>
          <p:cNvSpPr txBox="1">
            <a:spLocks noChangeArrowheads="1"/>
          </p:cNvSpPr>
          <p:nvPr userDrawn="1"/>
        </p:nvSpPr>
        <p:spPr bwMode="auto">
          <a:xfrm>
            <a:off x="0" y="2376488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F68B1F"/>
                </a:solidFill>
                <a:latin typeface="Tahoma"/>
                <a:ea typeface="ＭＳ Ｐゴシック" charset="0"/>
                <a:cs typeface="Tahoma"/>
              </a:rPr>
              <a:t>www.mattosfilho.com.br</a:t>
            </a:r>
            <a:endParaRPr lang="en-US" dirty="0">
              <a:solidFill>
                <a:srgbClr val="F68B1F"/>
              </a:solidFill>
              <a:latin typeface="Tahoma"/>
              <a:ea typeface="ＭＳ Ｐゴシック" charset="0"/>
              <a:cs typeface="Tahoma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 userDrawn="1"/>
        </p:nvSpPr>
        <p:spPr bwMode="auto">
          <a:xfrm>
            <a:off x="388938" y="4519613"/>
            <a:ext cx="1922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F68B1F"/>
                </a:solidFill>
                <a:latin typeface="Tahoma"/>
                <a:ea typeface="ＭＳ Ｐゴシック" charset="0"/>
                <a:cs typeface="Tahoma"/>
              </a:rPr>
              <a:t>SÃO PAULO</a:t>
            </a:r>
            <a:r>
              <a:rPr lang="en-US" sz="700" baseline="0" dirty="0">
                <a:solidFill>
                  <a:srgbClr val="F68B1F"/>
                </a:solidFill>
                <a:latin typeface="Tahoma"/>
                <a:ea typeface="ＭＳ Ｐゴシック" charset="0"/>
                <a:cs typeface="Tahoma"/>
              </a:rPr>
              <a:t> – PAULISTA</a:t>
            </a:r>
            <a:endParaRPr lang="en-US" sz="700" dirty="0">
              <a:solidFill>
                <a:srgbClr val="F68B1F"/>
              </a:solidFill>
              <a:latin typeface="Tahoma"/>
              <a:ea typeface="ＭＳ Ｐゴシック" charset="0"/>
              <a:cs typeface="Tahom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Al. </a:t>
            </a:r>
            <a:r>
              <a:rPr lang="en-US" sz="700" dirty="0" err="1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Joaquim</a:t>
            </a: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 </a:t>
            </a:r>
            <a:r>
              <a:rPr lang="en-US" sz="700" dirty="0" err="1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Eugênio</a:t>
            </a: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 de Lima 447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01403 001 São Paulo SP </a:t>
            </a:r>
            <a:r>
              <a:rPr lang="en-US" sz="700" dirty="0" err="1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Brasil</a:t>
            </a:r>
            <a:endParaRPr lang="en-US" sz="700" dirty="0">
              <a:solidFill>
                <a:srgbClr val="807F83"/>
              </a:solidFill>
              <a:latin typeface="Tahoma"/>
              <a:ea typeface="ＭＳ Ｐゴシック" charset="0"/>
              <a:cs typeface="Tahom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T 55 11 3147 7600</a:t>
            </a:r>
          </a:p>
        </p:txBody>
      </p:sp>
      <p:sp>
        <p:nvSpPr>
          <p:cNvPr id="16" name="TextBox 5"/>
          <p:cNvSpPr txBox="1">
            <a:spLocks noChangeArrowheads="1"/>
          </p:cNvSpPr>
          <p:nvPr userDrawn="1"/>
        </p:nvSpPr>
        <p:spPr bwMode="auto">
          <a:xfrm>
            <a:off x="3316582" y="4519613"/>
            <a:ext cx="14432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700" dirty="0">
                <a:solidFill>
                  <a:srgbClr val="F68B1F"/>
                </a:solidFill>
                <a:latin typeface="Tahoma"/>
                <a:cs typeface="Tahoma"/>
              </a:rPr>
              <a:t>BRASÍLIA</a:t>
            </a:r>
          </a:p>
          <a:p>
            <a:pPr eaLnBrk="1" hangingPunct="1"/>
            <a:r>
              <a:rPr lang="en-US" sz="700" dirty="0">
                <a:solidFill>
                  <a:srgbClr val="807F83"/>
                </a:solidFill>
                <a:latin typeface="Tahoma"/>
                <a:cs typeface="Tahoma"/>
              </a:rPr>
              <a:t>SHS Q6 </a:t>
            </a:r>
            <a:r>
              <a:rPr lang="en-US" sz="700" dirty="0" err="1">
                <a:solidFill>
                  <a:srgbClr val="807F83"/>
                </a:solidFill>
                <a:latin typeface="Tahoma"/>
                <a:cs typeface="Tahoma"/>
              </a:rPr>
              <a:t>Bloco</a:t>
            </a:r>
            <a:r>
              <a:rPr lang="en-US" sz="700" dirty="0">
                <a:solidFill>
                  <a:srgbClr val="807F83"/>
                </a:solidFill>
                <a:latin typeface="Tahoma"/>
                <a:cs typeface="Tahoma"/>
              </a:rPr>
              <a:t> C </a:t>
            </a:r>
            <a:r>
              <a:rPr lang="en-US" sz="700" dirty="0" err="1">
                <a:solidFill>
                  <a:srgbClr val="807F83"/>
                </a:solidFill>
                <a:latin typeface="Tahoma"/>
                <a:cs typeface="Tahoma"/>
              </a:rPr>
              <a:t>Cj</a:t>
            </a:r>
            <a:r>
              <a:rPr lang="en-US" sz="700" dirty="0">
                <a:solidFill>
                  <a:srgbClr val="807F83"/>
                </a:solidFill>
                <a:latin typeface="Tahoma"/>
                <a:cs typeface="Tahoma"/>
              </a:rPr>
              <a:t>. A </a:t>
            </a:r>
            <a:r>
              <a:rPr lang="en-US" sz="700" dirty="0" err="1">
                <a:solidFill>
                  <a:srgbClr val="807F83"/>
                </a:solidFill>
                <a:latin typeface="Tahoma"/>
                <a:cs typeface="Tahoma"/>
              </a:rPr>
              <a:t>sala</a:t>
            </a:r>
            <a:r>
              <a:rPr lang="en-US" sz="700" dirty="0">
                <a:solidFill>
                  <a:srgbClr val="807F83"/>
                </a:solidFill>
                <a:latin typeface="Tahoma"/>
                <a:cs typeface="Tahoma"/>
              </a:rPr>
              <a:t> 1901</a:t>
            </a:r>
          </a:p>
          <a:p>
            <a:pPr eaLnBrk="1" hangingPunct="1"/>
            <a:r>
              <a:rPr lang="en-US" sz="700" dirty="0">
                <a:solidFill>
                  <a:srgbClr val="807F83"/>
                </a:solidFill>
                <a:latin typeface="Tahoma"/>
                <a:cs typeface="Tahoma"/>
              </a:rPr>
              <a:t>70322 915 Brasília DF </a:t>
            </a:r>
            <a:r>
              <a:rPr lang="en-US" sz="700" dirty="0" err="1">
                <a:solidFill>
                  <a:srgbClr val="807F83"/>
                </a:solidFill>
                <a:latin typeface="Tahoma"/>
                <a:cs typeface="Tahoma"/>
              </a:rPr>
              <a:t>Brasil</a:t>
            </a:r>
            <a:endParaRPr lang="en-US" sz="700" dirty="0">
              <a:solidFill>
                <a:srgbClr val="807F83"/>
              </a:solidFill>
              <a:latin typeface="Tahoma"/>
              <a:cs typeface="Tahoma"/>
            </a:endParaRPr>
          </a:p>
          <a:p>
            <a:pPr eaLnBrk="1" hangingPunct="1"/>
            <a:r>
              <a:rPr lang="en-US" sz="700" dirty="0">
                <a:solidFill>
                  <a:srgbClr val="807F83"/>
                </a:solidFill>
                <a:latin typeface="Tahoma"/>
                <a:cs typeface="Tahoma"/>
              </a:rPr>
              <a:t>T 55 61 3218 6000</a:t>
            </a:r>
          </a:p>
        </p:txBody>
      </p:sp>
      <p:sp>
        <p:nvSpPr>
          <p:cNvPr id="17" name="TextBox 6"/>
          <p:cNvSpPr txBox="1">
            <a:spLocks noChangeArrowheads="1"/>
          </p:cNvSpPr>
          <p:nvPr userDrawn="1"/>
        </p:nvSpPr>
        <p:spPr bwMode="auto">
          <a:xfrm>
            <a:off x="4707212" y="4520235"/>
            <a:ext cx="15483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700" dirty="0">
                <a:solidFill>
                  <a:srgbClr val="F68B1F"/>
                </a:solidFill>
                <a:latin typeface="Tahoma"/>
                <a:cs typeface="Tahoma"/>
              </a:rPr>
              <a:t>RIO DE JANEIRO</a:t>
            </a:r>
          </a:p>
          <a:p>
            <a:pPr eaLnBrk="1" hangingPunct="1"/>
            <a:r>
              <a:rPr lang="en-US" sz="700" dirty="0">
                <a:solidFill>
                  <a:srgbClr val="807F83"/>
                </a:solidFill>
                <a:latin typeface="Tahoma"/>
                <a:cs typeface="Tahoma"/>
              </a:rPr>
              <a:t>Praia do </a:t>
            </a:r>
            <a:r>
              <a:rPr lang="en-US" sz="700" dirty="0" err="1">
                <a:solidFill>
                  <a:srgbClr val="807F83"/>
                </a:solidFill>
                <a:latin typeface="Tahoma"/>
                <a:cs typeface="Tahoma"/>
              </a:rPr>
              <a:t>Flamengo</a:t>
            </a:r>
            <a:r>
              <a:rPr lang="en-US" sz="700" baseline="0" dirty="0">
                <a:solidFill>
                  <a:srgbClr val="807F83"/>
                </a:solidFill>
                <a:latin typeface="Tahoma"/>
                <a:cs typeface="Tahoma"/>
              </a:rPr>
              <a:t> </a:t>
            </a:r>
            <a:r>
              <a:rPr lang="en-US" sz="700" dirty="0">
                <a:solidFill>
                  <a:srgbClr val="807F83"/>
                </a:solidFill>
                <a:latin typeface="Tahoma"/>
                <a:cs typeface="Tahoma"/>
              </a:rPr>
              <a:t>200 11º </a:t>
            </a:r>
            <a:r>
              <a:rPr lang="en-US" sz="700" dirty="0" err="1">
                <a:solidFill>
                  <a:srgbClr val="807F83"/>
                </a:solidFill>
                <a:latin typeface="Tahoma"/>
                <a:cs typeface="Tahoma"/>
              </a:rPr>
              <a:t>andar</a:t>
            </a:r>
            <a:endParaRPr lang="en-US" sz="700" dirty="0">
              <a:solidFill>
                <a:srgbClr val="807F83"/>
              </a:solidFill>
              <a:latin typeface="Tahoma"/>
              <a:cs typeface="Tahoma"/>
            </a:endParaRPr>
          </a:p>
          <a:p>
            <a:pPr eaLnBrk="1" hangingPunct="1"/>
            <a:r>
              <a:rPr lang="en-US" sz="700" dirty="0">
                <a:solidFill>
                  <a:srgbClr val="807F83"/>
                </a:solidFill>
                <a:latin typeface="Tahoma"/>
                <a:cs typeface="Tahoma"/>
              </a:rPr>
              <a:t>22210 901 Rio de Janeiro RJ </a:t>
            </a:r>
            <a:r>
              <a:rPr lang="en-US" sz="700" dirty="0" err="1">
                <a:solidFill>
                  <a:srgbClr val="807F83"/>
                </a:solidFill>
                <a:latin typeface="Tahoma"/>
                <a:cs typeface="Tahoma"/>
              </a:rPr>
              <a:t>Brasil</a:t>
            </a:r>
            <a:endParaRPr lang="en-US" sz="700" dirty="0">
              <a:solidFill>
                <a:srgbClr val="807F83"/>
              </a:solidFill>
              <a:latin typeface="Tahoma"/>
              <a:cs typeface="Tahoma"/>
            </a:endParaRPr>
          </a:p>
          <a:p>
            <a:pPr eaLnBrk="1" hangingPunct="1"/>
            <a:r>
              <a:rPr lang="en-US" sz="700" dirty="0">
                <a:solidFill>
                  <a:srgbClr val="807F83"/>
                </a:solidFill>
                <a:latin typeface="Tahoma"/>
                <a:cs typeface="Tahoma"/>
              </a:rPr>
              <a:t>T 55 21 3231 8200</a:t>
            </a:r>
          </a:p>
        </p:txBody>
      </p:sp>
      <p:sp>
        <p:nvSpPr>
          <p:cNvPr id="18" name="TextBox 7"/>
          <p:cNvSpPr txBox="1">
            <a:spLocks noChangeArrowheads="1"/>
          </p:cNvSpPr>
          <p:nvPr userDrawn="1"/>
        </p:nvSpPr>
        <p:spPr bwMode="auto">
          <a:xfrm>
            <a:off x="6255590" y="4519611"/>
            <a:ext cx="154957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F68B1F"/>
                </a:solidFill>
                <a:latin typeface="Tahoma"/>
                <a:ea typeface="ＭＳ Ｐゴシック" charset="0"/>
                <a:cs typeface="Tahoma"/>
              </a:rPr>
              <a:t>NEW YORK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34 East 51</a:t>
            </a:r>
            <a:r>
              <a:rPr lang="en-US" sz="700" baseline="300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st</a:t>
            </a: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 Street, 12</a:t>
            </a:r>
            <a:r>
              <a:rPr lang="en-US" sz="700" baseline="300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th</a:t>
            </a: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 floor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New York, NY 10022 U.S.A.</a:t>
            </a:r>
          </a:p>
        </p:txBody>
      </p:sp>
      <p:sp>
        <p:nvSpPr>
          <p:cNvPr id="19" name="TextBox 4"/>
          <p:cNvSpPr txBox="1">
            <a:spLocks noChangeArrowheads="1"/>
          </p:cNvSpPr>
          <p:nvPr userDrawn="1"/>
        </p:nvSpPr>
        <p:spPr bwMode="auto">
          <a:xfrm>
            <a:off x="1828132" y="4519611"/>
            <a:ext cx="15495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700" dirty="0">
                <a:solidFill>
                  <a:srgbClr val="F68B1F"/>
                </a:solidFill>
                <a:latin typeface="Tahoma"/>
                <a:cs typeface="Tahoma"/>
              </a:rPr>
              <a:t>SÃO PAULO –</a:t>
            </a:r>
            <a:r>
              <a:rPr lang="en-US" sz="700" baseline="0" dirty="0">
                <a:solidFill>
                  <a:srgbClr val="F68B1F"/>
                </a:solidFill>
                <a:latin typeface="Tahoma"/>
                <a:cs typeface="Tahoma"/>
              </a:rPr>
              <a:t> FARIA LIMA</a:t>
            </a:r>
            <a:endParaRPr lang="en-US" sz="700" dirty="0">
              <a:solidFill>
                <a:srgbClr val="F68B1F"/>
              </a:solidFill>
              <a:latin typeface="Tahoma"/>
              <a:cs typeface="Tahoma"/>
            </a:endParaRPr>
          </a:p>
          <a:p>
            <a:pPr eaLnBrk="1" hangingPunct="1"/>
            <a:r>
              <a:rPr lang="pt-BR" sz="700" dirty="0">
                <a:solidFill>
                  <a:srgbClr val="807F83"/>
                </a:solidFill>
                <a:latin typeface="Tahoma"/>
                <a:cs typeface="Tahoma"/>
              </a:rPr>
              <a:t>Av. </a:t>
            </a:r>
            <a:r>
              <a:rPr lang="pt-BR" sz="700" dirty="0" err="1">
                <a:solidFill>
                  <a:srgbClr val="807F83"/>
                </a:solidFill>
                <a:latin typeface="Tahoma"/>
                <a:cs typeface="Tahoma"/>
              </a:rPr>
              <a:t>Brg</a:t>
            </a:r>
            <a:r>
              <a:rPr lang="pt-BR" sz="700" dirty="0">
                <a:solidFill>
                  <a:srgbClr val="807F83"/>
                </a:solidFill>
                <a:latin typeface="Tahoma"/>
                <a:cs typeface="Tahoma"/>
              </a:rPr>
              <a:t>. Faria Lima 4100 6º andar</a:t>
            </a:r>
          </a:p>
          <a:p>
            <a:pPr eaLnBrk="1" hangingPunct="1"/>
            <a:r>
              <a:rPr lang="pt-BR" sz="700" dirty="0">
                <a:solidFill>
                  <a:srgbClr val="807F83"/>
                </a:solidFill>
                <a:latin typeface="Tahoma"/>
                <a:cs typeface="Tahoma"/>
              </a:rPr>
              <a:t>04538 132 São Paulo SP Brasil</a:t>
            </a:r>
          </a:p>
          <a:p>
            <a:pPr eaLnBrk="1" hangingPunct="1"/>
            <a:r>
              <a:rPr lang="pt-BR" sz="700" dirty="0">
                <a:solidFill>
                  <a:srgbClr val="807F83"/>
                </a:solidFill>
                <a:latin typeface="Tahoma"/>
                <a:cs typeface="Tahoma"/>
              </a:rPr>
              <a:t>T 55 11 3035 4050</a:t>
            </a:r>
            <a:endParaRPr lang="en-US" sz="700" dirty="0">
              <a:solidFill>
                <a:srgbClr val="807F83"/>
              </a:solidFill>
              <a:latin typeface="Tahoma"/>
              <a:cs typeface="Tahoma"/>
            </a:endParaRPr>
          </a:p>
        </p:txBody>
      </p:sp>
      <p:sp>
        <p:nvSpPr>
          <p:cNvPr id="20" name="TextBox 7"/>
          <p:cNvSpPr txBox="1">
            <a:spLocks noChangeArrowheads="1"/>
          </p:cNvSpPr>
          <p:nvPr userDrawn="1"/>
        </p:nvSpPr>
        <p:spPr bwMode="auto">
          <a:xfrm>
            <a:off x="7587561" y="4519611"/>
            <a:ext cx="11663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F68B1F"/>
                </a:solidFill>
                <a:latin typeface="Tahoma"/>
                <a:ea typeface="ＭＳ Ｐゴシック" charset="0"/>
                <a:cs typeface="Tahoma"/>
              </a:rPr>
              <a:t>LONDON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5</a:t>
            </a:r>
            <a:r>
              <a:rPr lang="en-US" sz="700" baseline="300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th</a:t>
            </a: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 floor, 32 Cornhill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London UK EC3V 3SG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07F83"/>
                </a:solidFill>
                <a:latin typeface="Tahoma"/>
                <a:ea typeface="ＭＳ Ｐゴシック" charset="0"/>
                <a:cs typeface="Tahoma"/>
              </a:rPr>
              <a:t>T 44 (0)20 7280 0160</a:t>
            </a:r>
          </a:p>
        </p:txBody>
      </p:sp>
    </p:spTree>
    <p:extLst>
      <p:ext uri="{BB962C8B-B14F-4D97-AF65-F5344CB8AC3E}">
        <p14:creationId xmlns:p14="http://schemas.microsoft.com/office/powerpoint/2010/main" val="91823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Neu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ço Reservado para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48256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cxnSp>
        <p:nvCxnSpPr>
          <p:cNvPr id="13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Espaço Reservado para Texto 13"/>
          <p:cNvSpPr>
            <a:spLocks noGrp="1"/>
          </p:cNvSpPr>
          <p:nvPr>
            <p:ph type="body" sz="quarter" idx="17"/>
          </p:nvPr>
        </p:nvSpPr>
        <p:spPr>
          <a:xfrm>
            <a:off x="495300" y="1295400"/>
            <a:ext cx="8169275" cy="3670299"/>
          </a:xfrm>
        </p:spPr>
        <p:txBody>
          <a:bodyPr numCol="1" spcCol="36000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6" name="Espaço Reservado para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268004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Padrão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2469" y="5186888"/>
            <a:ext cx="2133600" cy="304271"/>
          </a:xfrm>
        </p:spPr>
        <p:txBody>
          <a:bodyPr/>
          <a:lstStyle>
            <a:lvl1pPr>
              <a:defRPr sz="800">
                <a:solidFill>
                  <a:srgbClr val="807F83"/>
                </a:solidFill>
                <a:latin typeface="Tahoma"/>
                <a:cs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7" descr="Untitled-1-01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438" b="33124"/>
          <a:stretch/>
        </p:blipFill>
        <p:spPr bwMode="auto">
          <a:xfrm>
            <a:off x="7223125" y="337098"/>
            <a:ext cx="1643063" cy="1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4188" y="5181600"/>
            <a:ext cx="818038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580730" y="1219200"/>
            <a:ext cx="0" cy="3746500"/>
          </a:xfrm>
          <a:prstGeom prst="line">
            <a:avLst/>
          </a:prstGeom>
          <a:ln w="9525" cmpd="sng"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-1308100" y="191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7"/>
          <p:cNvCxnSpPr/>
          <p:nvPr userDrawn="1"/>
        </p:nvCxnSpPr>
        <p:spPr>
          <a:xfrm>
            <a:off x="484187" y="442420"/>
            <a:ext cx="673893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spaço Reservado para Texto 13"/>
          <p:cNvSpPr>
            <a:spLocks noGrp="1"/>
          </p:cNvSpPr>
          <p:nvPr>
            <p:ph type="body" sz="quarter" idx="16"/>
          </p:nvPr>
        </p:nvSpPr>
        <p:spPr>
          <a:xfrm>
            <a:off x="495300" y="1295400"/>
            <a:ext cx="8169275" cy="3670299"/>
          </a:xfrm>
        </p:spPr>
        <p:txBody>
          <a:bodyPr numCol="2" spcCol="36000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7" name="Title 9"/>
          <p:cNvSpPr>
            <a:spLocks noGrp="1"/>
          </p:cNvSpPr>
          <p:nvPr>
            <p:ph type="title" hasCustomPrompt="1"/>
          </p:nvPr>
        </p:nvSpPr>
        <p:spPr>
          <a:xfrm>
            <a:off x="484187" y="647699"/>
            <a:ext cx="8240713" cy="393701"/>
          </a:xfrm>
        </p:spPr>
        <p:txBody>
          <a:bodyPr lIns="108000">
            <a:noAutofit/>
          </a:bodyPr>
          <a:lstStyle>
            <a:lvl1pPr marL="0" indent="0"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Título do slide (</a:t>
            </a:r>
            <a:r>
              <a:rPr lang="pt-BR" dirty="0" err="1"/>
              <a:t>Tahoma</a:t>
            </a:r>
            <a:r>
              <a:rPr lang="pt-BR" dirty="0"/>
              <a:t> 20)</a:t>
            </a:r>
            <a:endParaRPr lang="en-US" dirty="0"/>
          </a:p>
        </p:txBody>
      </p:sp>
      <p:sp>
        <p:nvSpPr>
          <p:cNvPr id="20" name="Espaço Reservado para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388938" y="5232400"/>
            <a:ext cx="4894262" cy="285750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  <a:lvl2pPr marL="180975" indent="0">
              <a:buNone/>
              <a:defRPr/>
            </a:lvl2pPr>
          </a:lstStyle>
          <a:p>
            <a:r>
              <a:rPr lang="pt-BR" dirty="0"/>
              <a:t>Título da apresentação (</a:t>
            </a:r>
            <a:r>
              <a:rPr lang="pt-BR" dirty="0" err="1"/>
              <a:t>Tahoma</a:t>
            </a:r>
            <a:r>
              <a:rPr lang="pt-BR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145258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en-US" dirty="0"/>
              <a:t>TÍTULO DA APRESENTAÇÃO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3EF5997C-7065-9C49-B195-4CC5DD66F3C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74" r:id="rId8"/>
    <p:sldLayoutId id="2147483727" r:id="rId9"/>
    <p:sldLayoutId id="2147483724" r:id="rId10"/>
    <p:sldLayoutId id="2147483665" r:id="rId11"/>
    <p:sldLayoutId id="2147483772" r:id="rId12"/>
    <p:sldLayoutId id="2147483776" r:id="rId13"/>
    <p:sldLayoutId id="2147483721" r:id="rId14"/>
    <p:sldLayoutId id="2147483728" r:id="rId15"/>
    <p:sldLayoutId id="2147483725" r:id="rId16"/>
    <p:sldLayoutId id="2147483722" r:id="rId17"/>
    <p:sldLayoutId id="2147483723" r:id="rId18"/>
    <p:sldLayoutId id="2147483726" r:id="rId19"/>
    <p:sldLayoutId id="2147483729" r:id="rId20"/>
    <p:sldLayoutId id="2147483736" r:id="rId21"/>
    <p:sldLayoutId id="2147483737" r:id="rId22"/>
    <p:sldLayoutId id="2147483733" r:id="rId23"/>
    <p:sldLayoutId id="2147483734" r:id="rId24"/>
    <p:sldLayoutId id="2147483735" r:id="rId25"/>
    <p:sldLayoutId id="2147483738" r:id="rId26"/>
    <p:sldLayoutId id="2147483749" r:id="rId27"/>
    <p:sldLayoutId id="2147483750" r:id="rId28"/>
    <p:sldLayoutId id="2147483751" r:id="rId29"/>
    <p:sldLayoutId id="2147483752" r:id="rId30"/>
    <p:sldLayoutId id="2147483753" r:id="rId31"/>
    <p:sldLayoutId id="2147483754" r:id="rId32"/>
    <p:sldLayoutId id="2147483755" r:id="rId33"/>
    <p:sldLayoutId id="2147483756" r:id="rId34"/>
    <p:sldLayoutId id="2147483739" r:id="rId35"/>
    <p:sldLayoutId id="2147483740" r:id="rId36"/>
    <p:sldLayoutId id="2147483741" r:id="rId37"/>
    <p:sldLayoutId id="2147483742" r:id="rId38"/>
    <p:sldLayoutId id="2147483743" r:id="rId39"/>
    <p:sldLayoutId id="2147483744" r:id="rId40"/>
    <p:sldLayoutId id="2147483745" r:id="rId41"/>
    <p:sldLayoutId id="2147483746" r:id="rId42"/>
    <p:sldLayoutId id="2147483747" r:id="rId43"/>
    <p:sldLayoutId id="2147483748" r:id="rId44"/>
    <p:sldLayoutId id="2147483784" r:id="rId45"/>
    <p:sldLayoutId id="2147483763" r:id="rId46"/>
    <p:sldLayoutId id="2147483777" r:id="rId47"/>
    <p:sldLayoutId id="2147483764" r:id="rId48"/>
    <p:sldLayoutId id="2147483757" r:id="rId49"/>
    <p:sldLayoutId id="2147483758" r:id="rId50"/>
    <p:sldLayoutId id="2147483759" r:id="rId51"/>
    <p:sldLayoutId id="2147483760" r:id="rId52"/>
    <p:sldLayoutId id="2147483761" r:id="rId53"/>
    <p:sldLayoutId id="2147483762" r:id="rId54"/>
    <p:sldLayoutId id="2147483765" r:id="rId55"/>
    <p:sldLayoutId id="2147483766" r:id="rId56"/>
    <p:sldLayoutId id="2147483767" r:id="rId57"/>
    <p:sldLayoutId id="2147483768" r:id="rId58"/>
    <p:sldLayoutId id="2147483778" r:id="rId59"/>
    <p:sldLayoutId id="2147483779" r:id="rId60"/>
    <p:sldLayoutId id="2147483780" r:id="rId61"/>
    <p:sldLayoutId id="2147483781" r:id="rId62"/>
    <p:sldLayoutId id="2147483782" r:id="rId63"/>
    <p:sldLayoutId id="2147483783" r:id="rId64"/>
    <p:sldLayoutId id="2147483771" r:id="rId65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</a:schemeClr>
          </a:solidFill>
          <a:latin typeface="Tahoma"/>
          <a:ea typeface="+mj-ea"/>
          <a:cs typeface="+mj-cs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tabLst/>
        <a:defRPr sz="1600" kern="1200">
          <a:solidFill>
            <a:schemeClr val="tx1">
              <a:lumMod val="7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361950" indent="-180975" algn="l" defTabSz="457200" rtl="0" eaLnBrk="1" latinLnBrk="0" hangingPunct="1">
        <a:spcBef>
          <a:spcPct val="20000"/>
        </a:spcBef>
        <a:buClr>
          <a:schemeClr val="tx1">
            <a:lumMod val="75000"/>
          </a:schemeClr>
        </a:buClr>
        <a:buFont typeface="Arial" pitchFamily="34" charset="0"/>
        <a:buChar char="•"/>
        <a:tabLst/>
        <a:defRPr sz="1400" kern="1200">
          <a:solidFill>
            <a:schemeClr val="tx1">
              <a:lumMod val="7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542925" indent="-180975" algn="l" defTabSz="457200" rtl="0" eaLnBrk="1" latinLnBrk="0" hangingPunct="1">
        <a:spcBef>
          <a:spcPct val="20000"/>
        </a:spcBef>
        <a:buClr>
          <a:schemeClr val="tx1">
            <a:lumMod val="75000"/>
          </a:schemeClr>
        </a:buClr>
        <a:buFontTx/>
        <a:buChar char="–"/>
        <a:tabLst/>
        <a:defRPr sz="1200" kern="1200">
          <a:solidFill>
            <a:schemeClr val="tx1">
              <a:lumMod val="75000"/>
            </a:schemeClr>
          </a:solidFill>
          <a:latin typeface="Tahoma"/>
          <a:ea typeface="+mn-ea"/>
          <a:cs typeface="+mn-cs"/>
        </a:defRPr>
      </a:lvl3pPr>
      <a:lvl4pPr marL="714375" indent="-171450" algn="l" defTabSz="457200" rtl="0" eaLnBrk="1" latinLnBrk="0" hangingPunct="1">
        <a:spcBef>
          <a:spcPct val="20000"/>
        </a:spcBef>
        <a:buClr>
          <a:schemeClr val="tx1">
            <a:lumMod val="75000"/>
          </a:schemeClr>
        </a:buClr>
        <a:buFontTx/>
        <a:buChar char="–"/>
        <a:tabLst/>
        <a:defRPr sz="1000" kern="1200">
          <a:solidFill>
            <a:schemeClr val="tx1">
              <a:lumMod val="75000"/>
            </a:schemeClr>
          </a:solidFill>
          <a:latin typeface="Tahoma"/>
          <a:ea typeface="+mn-ea"/>
          <a:cs typeface="+mn-cs"/>
        </a:defRPr>
      </a:lvl4pPr>
      <a:lvl5pPr marL="895350" indent="-180975" algn="l" defTabSz="457200" rtl="0" eaLnBrk="1" latinLnBrk="0" hangingPunct="1">
        <a:spcBef>
          <a:spcPct val="20000"/>
        </a:spcBef>
        <a:buClr>
          <a:schemeClr val="tx1">
            <a:lumMod val="75000"/>
          </a:schemeClr>
        </a:buClr>
        <a:buFontTx/>
        <a:buChar char="–"/>
        <a:tabLst/>
        <a:defRPr sz="1000" kern="1200">
          <a:solidFill>
            <a:schemeClr val="tx1">
              <a:lumMod val="7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542925" indent="-180975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714375" indent="-171450" algn="l" defTabSz="457200" rtl="0" eaLnBrk="1" latinLnBrk="0" hangingPunct="1">
        <a:spcBef>
          <a:spcPct val="20000"/>
        </a:spcBef>
        <a:buClr>
          <a:schemeClr val="tx1"/>
        </a:buClr>
        <a:buFont typeface="Tahoma" pitchFamily="34" charset="0"/>
        <a:buChar char="–"/>
        <a:defRPr sz="1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7pPr>
      <a:lvl8pPr marL="714375" indent="-17145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8pPr>
      <a:lvl9pPr marL="895350" indent="-180975" algn="l" defTabSz="457200" rtl="0" eaLnBrk="1" latinLnBrk="0" hangingPunct="1">
        <a:spcBef>
          <a:spcPct val="20000"/>
        </a:spcBef>
        <a:buClr>
          <a:schemeClr val="tx1"/>
        </a:buClr>
        <a:buFont typeface="Tahoma" pitchFamily="34" charset="0"/>
        <a:buChar char="–"/>
        <a:defRPr sz="1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17" y="2312771"/>
            <a:ext cx="8408522" cy="1316694"/>
          </a:xfrm>
        </p:spPr>
        <p:txBody>
          <a:bodyPr/>
          <a:lstStyle/>
          <a:p>
            <a:r>
              <a:rPr lang="en-US" sz="4000" dirty="0" smtClean="0"/>
              <a:t>Brazilian Tax Reform</a:t>
            </a:r>
            <a:endParaRPr lang="en-US" sz="35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379814" y="4749800"/>
            <a:ext cx="3302000" cy="304800"/>
          </a:xfrm>
        </p:spPr>
        <p:txBody>
          <a:bodyPr>
            <a:normAutofit/>
          </a:bodyPr>
          <a:lstStyle/>
          <a:p>
            <a:r>
              <a:rPr lang="en-US" sz="1400" b="1" dirty="0" smtClean="0"/>
              <a:t>October, 2019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416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997C-7065-9C49-B195-4CC5DD66F3C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77179" y="71018"/>
            <a:ext cx="8240713" cy="393701"/>
          </a:xfrm>
        </p:spPr>
        <p:txBody>
          <a:bodyPr/>
          <a:lstStyle/>
          <a:p>
            <a:r>
              <a:rPr lang="en-US" dirty="0" smtClean="0"/>
              <a:t>Current </a:t>
            </a:r>
            <a:r>
              <a:rPr lang="en-US" dirty="0"/>
              <a:t>Brazilian </a:t>
            </a:r>
            <a:r>
              <a:rPr lang="en-US" dirty="0" smtClean="0"/>
              <a:t>Tax System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Brazilian Tax Reform</a:t>
            </a:r>
            <a:endParaRPr lang="pt-BR" dirty="0"/>
          </a:p>
        </p:txBody>
      </p:sp>
      <p:graphicFrame>
        <p:nvGraphicFramePr>
          <p:cNvPr id="25" name="Diagrama 24"/>
          <p:cNvGraphicFramePr/>
          <p:nvPr>
            <p:extLst>
              <p:ext uri="{D42A27DB-BD31-4B8C-83A1-F6EECF244321}">
                <p14:modId xmlns:p14="http://schemas.microsoft.com/office/powerpoint/2010/main" val="2153502415"/>
              </p:ext>
            </p:extLst>
          </p:nvPr>
        </p:nvGraphicFramePr>
        <p:xfrm>
          <a:off x="628797" y="-16068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1" name="Grupo 30"/>
          <p:cNvGrpSpPr/>
          <p:nvPr/>
        </p:nvGrpSpPr>
        <p:grpSpPr>
          <a:xfrm>
            <a:off x="516469" y="3471120"/>
            <a:ext cx="6701749" cy="1124864"/>
            <a:chOff x="563366" y="3441639"/>
            <a:chExt cx="6701749" cy="1124864"/>
          </a:xfrm>
        </p:grpSpPr>
        <p:sp>
          <p:nvSpPr>
            <p:cNvPr id="28" name="CaixaDeTexto 27"/>
            <p:cNvSpPr txBox="1"/>
            <p:nvPr/>
          </p:nvSpPr>
          <p:spPr>
            <a:xfrm>
              <a:off x="689213" y="3735506"/>
              <a:ext cx="6575902" cy="83099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en-US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Conflict of competence (states x municipalities)</a:t>
              </a: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bg-BG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  <a:r>
                <a:rPr lang="en-US" sz="12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isputes</a:t>
              </a:r>
              <a:r>
                <a:rPr lang="en-US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of </a:t>
              </a:r>
              <a:r>
                <a:rPr lang="en-US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interpretation</a:t>
              </a: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en-US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Bureaucracy</a:t>
              </a: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en-US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Litigation in Brazilian </a:t>
              </a:r>
              <a:r>
                <a:rPr lang="bg-BG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courts</a:t>
              </a:r>
              <a:endPara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9" name="Imagem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63366" y="3441639"/>
              <a:ext cx="368583" cy="323348"/>
            </a:xfrm>
            <a:prstGeom prst="rect">
              <a:avLst/>
            </a:prstGeom>
          </p:spPr>
        </p:pic>
        <p:sp>
          <p:nvSpPr>
            <p:cNvPr id="30" name="CaixaDeTexto 29"/>
            <p:cNvSpPr txBox="1"/>
            <p:nvPr/>
          </p:nvSpPr>
          <p:spPr>
            <a:xfrm>
              <a:off x="851477" y="3468360"/>
              <a:ext cx="1255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Challenges</a:t>
              </a:r>
              <a:endPara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88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997C-7065-9C49-B195-4CC5DD66F3C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72555" y="62310"/>
            <a:ext cx="9053403" cy="393701"/>
          </a:xfrm>
        </p:spPr>
        <p:txBody>
          <a:bodyPr/>
          <a:lstStyle/>
          <a:p>
            <a:r>
              <a:rPr lang="en-US" dirty="0" smtClean="0"/>
              <a:t>Proposals - Overview</a:t>
            </a:r>
            <a:endParaRPr lang="en-US" dirty="0"/>
          </a:p>
        </p:txBody>
      </p:sp>
      <p:sp>
        <p:nvSpPr>
          <p:cNvPr id="26" name="Espaço Reservado para Texto 4"/>
          <p:cNvSpPr txBox="1">
            <a:spLocks/>
          </p:cNvSpPr>
          <p:nvPr/>
        </p:nvSpPr>
        <p:spPr>
          <a:xfrm>
            <a:off x="422745" y="5205409"/>
            <a:ext cx="4894262" cy="28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tabLst/>
              <a:defRPr sz="800" kern="1200" baseline="0">
                <a:solidFill>
                  <a:schemeClr val="tx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180975" indent="0" algn="l" defTabSz="457200" rtl="0" eaLnBrk="1" latinLnBrk="0" hangingPunct="1">
              <a:spcBef>
                <a:spcPct val="20000"/>
              </a:spcBef>
              <a:buClr>
                <a:schemeClr val="tx1">
                  <a:lumMod val="75000"/>
                </a:schemeClr>
              </a:buClr>
              <a:buFont typeface="Arial" pitchFamily="34" charset="0"/>
              <a:buNone/>
              <a:tabLst/>
              <a:defRPr sz="1400" kern="1200">
                <a:solidFill>
                  <a:schemeClr val="tx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542925" indent="-180975" algn="l" defTabSz="457200" rtl="0" eaLnBrk="1" latinLnBrk="0" hangingPunct="1">
              <a:spcBef>
                <a:spcPct val="20000"/>
              </a:spcBef>
              <a:buClr>
                <a:schemeClr val="tx1">
                  <a:lumMod val="75000"/>
                </a:schemeClr>
              </a:buClr>
              <a:buFontTx/>
              <a:buChar char="–"/>
              <a:tabLst/>
              <a:defRPr sz="1200" kern="1200">
                <a:solidFill>
                  <a:schemeClr val="tx1">
                    <a:lumMod val="75000"/>
                  </a:schemeClr>
                </a:solidFill>
                <a:latin typeface="Tahoma"/>
                <a:ea typeface="+mn-ea"/>
                <a:cs typeface="+mn-cs"/>
              </a:defRPr>
            </a:lvl3pPr>
            <a:lvl4pPr marL="714375" indent="-171450" algn="l" defTabSz="457200" rtl="0" eaLnBrk="1" latinLnBrk="0" hangingPunct="1">
              <a:spcBef>
                <a:spcPct val="20000"/>
              </a:spcBef>
              <a:buClr>
                <a:schemeClr val="tx1">
                  <a:lumMod val="75000"/>
                </a:schemeClr>
              </a:buClr>
              <a:buFontTx/>
              <a:buChar char="–"/>
              <a:tabLst/>
              <a:defRPr sz="1000" kern="1200">
                <a:solidFill>
                  <a:schemeClr val="tx1">
                    <a:lumMod val="75000"/>
                  </a:schemeClr>
                </a:solidFill>
                <a:latin typeface="Tahoma"/>
                <a:ea typeface="+mn-ea"/>
                <a:cs typeface="+mn-cs"/>
              </a:defRPr>
            </a:lvl4pPr>
            <a:lvl5pPr marL="895350" indent="-180975" algn="l" defTabSz="457200" rtl="0" eaLnBrk="1" latinLnBrk="0" hangingPunct="1">
              <a:spcBef>
                <a:spcPct val="20000"/>
              </a:spcBef>
              <a:buClr>
                <a:schemeClr val="tx1">
                  <a:lumMod val="75000"/>
                </a:schemeClr>
              </a:buClr>
              <a:buFontTx/>
              <a:buChar char="–"/>
              <a:tabLst/>
              <a:defRPr sz="1000" kern="1200">
                <a:solidFill>
                  <a:schemeClr val="tx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542925" indent="-18097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714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 sz="1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7pPr>
            <a:lvl8pPr marL="714375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8pPr>
            <a:lvl9pPr marL="895350" indent="-180975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 sz="1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9pPr>
          </a:lstStyle>
          <a:p>
            <a:r>
              <a:rPr lang="en-US" dirty="0" smtClean="0"/>
              <a:t>Brazilian Tax Reform</a:t>
            </a:r>
            <a:endParaRPr lang="en-US" dirty="0"/>
          </a:p>
        </p:txBody>
      </p:sp>
      <p:cxnSp>
        <p:nvCxnSpPr>
          <p:cNvPr id="98" name="Conector reto 97"/>
          <p:cNvCxnSpPr/>
          <p:nvPr/>
        </p:nvCxnSpPr>
        <p:spPr>
          <a:xfrm>
            <a:off x="3025299" y="597796"/>
            <a:ext cx="0" cy="4334127"/>
          </a:xfrm>
          <a:prstGeom prst="line">
            <a:avLst/>
          </a:prstGeom>
          <a:ln w="9525" cmpd="sng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to 98"/>
          <p:cNvCxnSpPr/>
          <p:nvPr/>
        </p:nvCxnSpPr>
        <p:spPr>
          <a:xfrm>
            <a:off x="6008448" y="597796"/>
            <a:ext cx="0" cy="4334127"/>
          </a:xfrm>
          <a:prstGeom prst="line">
            <a:avLst/>
          </a:prstGeom>
          <a:ln w="9525" cmpd="sng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upo 120"/>
          <p:cNvGrpSpPr/>
          <p:nvPr/>
        </p:nvGrpSpPr>
        <p:grpSpPr>
          <a:xfrm>
            <a:off x="282311" y="975353"/>
            <a:ext cx="2512742" cy="1035319"/>
            <a:chOff x="350406" y="965625"/>
            <a:chExt cx="2573035" cy="1148043"/>
          </a:xfrm>
        </p:grpSpPr>
        <p:grpSp>
          <p:nvGrpSpPr>
            <p:cNvPr id="19" name="Grupo 18"/>
            <p:cNvGrpSpPr/>
            <p:nvPr/>
          </p:nvGrpSpPr>
          <p:grpSpPr>
            <a:xfrm>
              <a:off x="2217125" y="973706"/>
              <a:ext cx="706316" cy="284400"/>
              <a:chOff x="3447117" y="1349189"/>
              <a:chExt cx="1200181" cy="989762"/>
            </a:xfrm>
          </p:grpSpPr>
          <p:sp>
            <p:nvSpPr>
              <p:cNvPr id="20" name="Retângulo de cantos arredondados 19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Retângulo 20"/>
              <p:cNvSpPr/>
              <p:nvPr/>
            </p:nvSpPr>
            <p:spPr>
              <a:xfrm>
                <a:off x="3475239" y="1377311"/>
                <a:ext cx="1143937" cy="9616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COFINS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6" name="Grupo 15"/>
            <p:cNvGrpSpPr/>
            <p:nvPr/>
          </p:nvGrpSpPr>
          <p:grpSpPr>
            <a:xfrm>
              <a:off x="1738332" y="1199946"/>
              <a:ext cx="706316" cy="277200"/>
              <a:chOff x="3447117" y="1349189"/>
              <a:chExt cx="1200181" cy="937294"/>
            </a:xfrm>
          </p:grpSpPr>
          <p:sp>
            <p:nvSpPr>
              <p:cNvPr id="17" name="Retângulo de cantos arredondados 16"/>
              <p:cNvSpPr/>
              <p:nvPr/>
            </p:nvSpPr>
            <p:spPr>
              <a:xfrm>
                <a:off x="3447117" y="1349189"/>
                <a:ext cx="1200181" cy="937294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etângulo 17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PIS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22" name="Grupo 21"/>
            <p:cNvGrpSpPr/>
            <p:nvPr/>
          </p:nvGrpSpPr>
          <p:grpSpPr>
            <a:xfrm>
              <a:off x="1226205" y="1398529"/>
              <a:ext cx="706316" cy="283958"/>
              <a:chOff x="3447117" y="1349189"/>
              <a:chExt cx="1200181" cy="960145"/>
            </a:xfrm>
          </p:grpSpPr>
          <p:sp>
            <p:nvSpPr>
              <p:cNvPr id="23" name="Retângulo de cantos arredondados 22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etângulo 23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IPI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3" name="Grupo 12"/>
            <p:cNvGrpSpPr/>
            <p:nvPr/>
          </p:nvGrpSpPr>
          <p:grpSpPr>
            <a:xfrm>
              <a:off x="742275" y="1608983"/>
              <a:ext cx="706316" cy="283958"/>
              <a:chOff x="3447117" y="1349189"/>
              <a:chExt cx="1200181" cy="960145"/>
            </a:xfrm>
          </p:grpSpPr>
          <p:sp>
            <p:nvSpPr>
              <p:cNvPr id="14" name="Retângulo de cantos arredondados 13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etângulo 14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ICMS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7" name="Grupo 6"/>
            <p:cNvGrpSpPr/>
            <p:nvPr/>
          </p:nvGrpSpPr>
          <p:grpSpPr>
            <a:xfrm>
              <a:off x="350406" y="1829710"/>
              <a:ext cx="706316" cy="283958"/>
              <a:chOff x="3447117" y="1349189"/>
              <a:chExt cx="1200181" cy="960145"/>
            </a:xfrm>
            <a:solidFill>
              <a:schemeClr val="tx1"/>
            </a:solidFill>
          </p:grpSpPr>
          <p:sp>
            <p:nvSpPr>
              <p:cNvPr id="8" name="Retângulo de cantos arredondados 7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Retângulo 8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ISS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cxnSp>
          <p:nvCxnSpPr>
            <p:cNvPr id="115" name="Conector reto 114"/>
            <p:cNvCxnSpPr/>
            <p:nvPr/>
          </p:nvCxnSpPr>
          <p:spPr>
            <a:xfrm flipV="1">
              <a:off x="350406" y="965625"/>
              <a:ext cx="2556485" cy="1148043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upo 121"/>
          <p:cNvGrpSpPr/>
          <p:nvPr/>
        </p:nvGrpSpPr>
        <p:grpSpPr>
          <a:xfrm>
            <a:off x="3062864" y="975353"/>
            <a:ext cx="2851224" cy="1116241"/>
            <a:chOff x="3130959" y="965625"/>
            <a:chExt cx="2919639" cy="1237775"/>
          </a:xfrm>
        </p:grpSpPr>
        <p:grpSp>
          <p:nvGrpSpPr>
            <p:cNvPr id="68" name="Grupo 67"/>
            <p:cNvGrpSpPr/>
            <p:nvPr/>
          </p:nvGrpSpPr>
          <p:grpSpPr>
            <a:xfrm>
              <a:off x="4997678" y="965625"/>
              <a:ext cx="706316" cy="284400"/>
              <a:chOff x="3447117" y="1349189"/>
              <a:chExt cx="1200181" cy="989762"/>
            </a:xfrm>
          </p:grpSpPr>
          <p:sp>
            <p:nvSpPr>
              <p:cNvPr id="69" name="Retângulo de cantos arredondados 68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0" name="Retângulo 69"/>
              <p:cNvSpPr/>
              <p:nvPr/>
            </p:nvSpPr>
            <p:spPr>
              <a:xfrm>
                <a:off x="3475239" y="1377311"/>
                <a:ext cx="1143937" cy="9616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COFINS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71" name="Grupo 70"/>
            <p:cNvGrpSpPr/>
            <p:nvPr/>
          </p:nvGrpSpPr>
          <p:grpSpPr>
            <a:xfrm>
              <a:off x="4518885" y="1191865"/>
              <a:ext cx="706316" cy="277200"/>
              <a:chOff x="3447117" y="1349189"/>
              <a:chExt cx="1200181" cy="937294"/>
            </a:xfrm>
          </p:grpSpPr>
          <p:sp>
            <p:nvSpPr>
              <p:cNvPr id="72" name="Retângulo de cantos arredondados 71"/>
              <p:cNvSpPr/>
              <p:nvPr/>
            </p:nvSpPr>
            <p:spPr>
              <a:xfrm>
                <a:off x="3447117" y="1349189"/>
                <a:ext cx="1200181" cy="937294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3" name="Retângulo 72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PIS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74" name="Grupo 73"/>
            <p:cNvGrpSpPr/>
            <p:nvPr/>
          </p:nvGrpSpPr>
          <p:grpSpPr>
            <a:xfrm>
              <a:off x="4006758" y="1390448"/>
              <a:ext cx="706316" cy="283958"/>
              <a:chOff x="3447117" y="1349189"/>
              <a:chExt cx="1200181" cy="960145"/>
            </a:xfrm>
          </p:grpSpPr>
          <p:sp>
            <p:nvSpPr>
              <p:cNvPr id="75" name="Retângulo de cantos arredondados 74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6" name="Retângulo 75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IPI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77" name="Grupo 76"/>
            <p:cNvGrpSpPr/>
            <p:nvPr/>
          </p:nvGrpSpPr>
          <p:grpSpPr>
            <a:xfrm>
              <a:off x="3522828" y="1600902"/>
              <a:ext cx="706316" cy="283958"/>
              <a:chOff x="3447117" y="1349189"/>
              <a:chExt cx="1200181" cy="960145"/>
            </a:xfrm>
          </p:grpSpPr>
          <p:sp>
            <p:nvSpPr>
              <p:cNvPr id="78" name="Retângulo de cantos arredondados 77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9" name="Retângulo 78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ICMS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80" name="Grupo 79"/>
            <p:cNvGrpSpPr/>
            <p:nvPr/>
          </p:nvGrpSpPr>
          <p:grpSpPr>
            <a:xfrm>
              <a:off x="3130959" y="1821629"/>
              <a:ext cx="706316" cy="283958"/>
              <a:chOff x="3447117" y="1349189"/>
              <a:chExt cx="1200181" cy="960145"/>
            </a:xfrm>
            <a:solidFill>
              <a:schemeClr val="tx1"/>
            </a:solidFill>
          </p:grpSpPr>
          <p:sp>
            <p:nvSpPr>
              <p:cNvPr id="81" name="Retângulo de cantos arredondados 80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2" name="Retângulo 81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ISS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03" name="Grupo 102"/>
            <p:cNvGrpSpPr/>
            <p:nvPr/>
          </p:nvGrpSpPr>
          <p:grpSpPr>
            <a:xfrm>
              <a:off x="5344282" y="1244123"/>
              <a:ext cx="706316" cy="284400"/>
              <a:chOff x="3447117" y="1349189"/>
              <a:chExt cx="1200181" cy="989762"/>
            </a:xfrm>
          </p:grpSpPr>
          <p:sp>
            <p:nvSpPr>
              <p:cNvPr id="104" name="Retângulo de cantos arredondados 103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5" name="Retângulo 104"/>
              <p:cNvSpPr/>
              <p:nvPr/>
            </p:nvSpPr>
            <p:spPr>
              <a:xfrm>
                <a:off x="3475239" y="1377311"/>
                <a:ext cx="1143937" cy="9616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CSLL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06" name="Grupo 105"/>
            <p:cNvGrpSpPr/>
            <p:nvPr/>
          </p:nvGrpSpPr>
          <p:grpSpPr>
            <a:xfrm>
              <a:off x="4865489" y="1448608"/>
              <a:ext cx="706316" cy="351031"/>
              <a:chOff x="3447117" y="1275629"/>
              <a:chExt cx="1200181" cy="1186939"/>
            </a:xfrm>
          </p:grpSpPr>
          <p:sp>
            <p:nvSpPr>
              <p:cNvPr id="107" name="Retângulo de cantos arredondados 106"/>
              <p:cNvSpPr/>
              <p:nvPr/>
            </p:nvSpPr>
            <p:spPr>
              <a:xfrm>
                <a:off x="3447117" y="1349189"/>
                <a:ext cx="1200181" cy="973813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8" name="Retângulo 107"/>
              <p:cNvSpPr/>
              <p:nvPr/>
            </p:nvSpPr>
            <p:spPr>
              <a:xfrm>
                <a:off x="3475239" y="1275629"/>
                <a:ext cx="1143937" cy="118693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5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CIDE-Fuel</a:t>
                </a:r>
                <a:endParaRPr lang="en-US" sz="105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09" name="Grupo 108"/>
            <p:cNvGrpSpPr/>
            <p:nvPr/>
          </p:nvGrpSpPr>
          <p:grpSpPr>
            <a:xfrm>
              <a:off x="4353362" y="1668946"/>
              <a:ext cx="706316" cy="283958"/>
              <a:chOff x="3447117" y="1349189"/>
              <a:chExt cx="1200181" cy="960145"/>
            </a:xfrm>
          </p:grpSpPr>
          <p:sp>
            <p:nvSpPr>
              <p:cNvPr id="110" name="Retângulo de cantos arredondados 109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1" name="Retângulo 110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IOF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12" name="Grupo 111"/>
            <p:cNvGrpSpPr/>
            <p:nvPr/>
          </p:nvGrpSpPr>
          <p:grpSpPr>
            <a:xfrm>
              <a:off x="3869432" y="1879400"/>
              <a:ext cx="706316" cy="324000"/>
              <a:chOff x="3447117" y="1349189"/>
              <a:chExt cx="1200181" cy="1095539"/>
            </a:xfrm>
          </p:grpSpPr>
          <p:sp>
            <p:nvSpPr>
              <p:cNvPr id="113" name="Retângulo de cantos arredondados 112"/>
              <p:cNvSpPr/>
              <p:nvPr/>
            </p:nvSpPr>
            <p:spPr>
              <a:xfrm>
                <a:off x="3447117" y="1349189"/>
                <a:ext cx="1200181" cy="1095539"/>
              </a:xfrm>
              <a:prstGeom prst="roundRect">
                <a:avLst>
                  <a:gd name="adj" fmla="val 10000"/>
                </a:avLst>
              </a:prstGeom>
              <a:solidFill>
                <a:srgbClr val="7030A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4" name="Retângulo 113"/>
              <p:cNvSpPr/>
              <p:nvPr/>
            </p:nvSpPr>
            <p:spPr>
              <a:xfrm>
                <a:off x="3475239" y="1443098"/>
                <a:ext cx="1143937" cy="9039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5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Ed. Salary</a:t>
                </a:r>
                <a:endParaRPr lang="en-US" sz="105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cxnSp>
          <p:nvCxnSpPr>
            <p:cNvPr id="116" name="Conector reto 115"/>
            <p:cNvCxnSpPr/>
            <p:nvPr/>
          </p:nvCxnSpPr>
          <p:spPr>
            <a:xfrm flipV="1">
              <a:off x="3156173" y="971363"/>
              <a:ext cx="2556485" cy="1148043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ector reto 116"/>
            <p:cNvCxnSpPr/>
            <p:nvPr/>
          </p:nvCxnSpPr>
          <p:spPr>
            <a:xfrm flipV="1">
              <a:off x="3882641" y="1252204"/>
              <a:ext cx="2135009" cy="939118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o 122"/>
          <p:cNvGrpSpPr/>
          <p:nvPr/>
        </p:nvGrpSpPr>
        <p:grpSpPr>
          <a:xfrm>
            <a:off x="6041615" y="969451"/>
            <a:ext cx="2655285" cy="1237884"/>
            <a:chOff x="6109711" y="959723"/>
            <a:chExt cx="2718999" cy="1372662"/>
          </a:xfrm>
        </p:grpSpPr>
        <p:grpSp>
          <p:nvGrpSpPr>
            <p:cNvPr id="100" name="Grupo 99"/>
            <p:cNvGrpSpPr/>
            <p:nvPr/>
          </p:nvGrpSpPr>
          <p:grpSpPr>
            <a:xfrm>
              <a:off x="8122394" y="959723"/>
              <a:ext cx="706316" cy="284400"/>
              <a:chOff x="3447117" y="1349189"/>
              <a:chExt cx="1200181" cy="989762"/>
            </a:xfrm>
          </p:grpSpPr>
          <p:sp>
            <p:nvSpPr>
              <p:cNvPr id="101" name="Retângulo de cantos arredondados 100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2" name="Retângulo 101"/>
              <p:cNvSpPr/>
              <p:nvPr/>
            </p:nvSpPr>
            <p:spPr>
              <a:xfrm>
                <a:off x="3475239" y="1377311"/>
                <a:ext cx="1143937" cy="9616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IOF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83" name="Grupo 82"/>
            <p:cNvGrpSpPr/>
            <p:nvPr/>
          </p:nvGrpSpPr>
          <p:grpSpPr>
            <a:xfrm>
              <a:off x="7781870" y="1177164"/>
              <a:ext cx="706316" cy="284400"/>
              <a:chOff x="3447117" y="1349189"/>
              <a:chExt cx="1200181" cy="989762"/>
            </a:xfrm>
          </p:grpSpPr>
          <p:sp>
            <p:nvSpPr>
              <p:cNvPr id="84" name="Retângulo de cantos arredondados 83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5" name="Retângulo 84"/>
              <p:cNvSpPr/>
              <p:nvPr/>
            </p:nvSpPr>
            <p:spPr>
              <a:xfrm>
                <a:off x="3475239" y="1377311"/>
                <a:ext cx="1143937" cy="9616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COFINS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86" name="Grupo 85"/>
            <p:cNvGrpSpPr/>
            <p:nvPr/>
          </p:nvGrpSpPr>
          <p:grpSpPr>
            <a:xfrm>
              <a:off x="7351717" y="1403404"/>
              <a:ext cx="706316" cy="277200"/>
              <a:chOff x="3447117" y="1349189"/>
              <a:chExt cx="1200181" cy="937294"/>
            </a:xfrm>
          </p:grpSpPr>
          <p:sp>
            <p:nvSpPr>
              <p:cNvPr id="87" name="Retângulo de cantos arredondados 86"/>
              <p:cNvSpPr/>
              <p:nvPr/>
            </p:nvSpPr>
            <p:spPr>
              <a:xfrm>
                <a:off x="3447117" y="1349189"/>
                <a:ext cx="1200181" cy="937294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8" name="Retângulo 87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PIS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89" name="Grupo 88"/>
            <p:cNvGrpSpPr/>
            <p:nvPr/>
          </p:nvGrpSpPr>
          <p:grpSpPr>
            <a:xfrm>
              <a:off x="6888230" y="1601987"/>
              <a:ext cx="706316" cy="283958"/>
              <a:chOff x="3447117" y="1349189"/>
              <a:chExt cx="1200181" cy="960145"/>
            </a:xfrm>
          </p:grpSpPr>
          <p:sp>
            <p:nvSpPr>
              <p:cNvPr id="90" name="Retângulo de cantos arredondados 89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1" name="Retângulo 90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IPI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92" name="Grupo 91"/>
            <p:cNvGrpSpPr/>
            <p:nvPr/>
          </p:nvGrpSpPr>
          <p:grpSpPr>
            <a:xfrm>
              <a:off x="6452940" y="1822169"/>
              <a:ext cx="706316" cy="283958"/>
              <a:chOff x="3447117" y="1349189"/>
              <a:chExt cx="1200181" cy="960145"/>
            </a:xfrm>
          </p:grpSpPr>
          <p:sp>
            <p:nvSpPr>
              <p:cNvPr id="93" name="Retângulo de cantos arredondados 92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4" name="Retângulo 93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ICMS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95" name="Grupo 94"/>
            <p:cNvGrpSpPr/>
            <p:nvPr/>
          </p:nvGrpSpPr>
          <p:grpSpPr>
            <a:xfrm>
              <a:off x="6109711" y="2042896"/>
              <a:ext cx="706316" cy="283958"/>
              <a:chOff x="3447117" y="1349189"/>
              <a:chExt cx="1200181" cy="960145"/>
            </a:xfrm>
            <a:solidFill>
              <a:schemeClr val="tx1"/>
            </a:solidFill>
          </p:grpSpPr>
          <p:sp>
            <p:nvSpPr>
              <p:cNvPr id="96" name="Retângulo de cantos arredondados 95"/>
              <p:cNvSpPr/>
              <p:nvPr/>
            </p:nvSpPr>
            <p:spPr>
              <a:xfrm>
                <a:off x="3447117" y="1349189"/>
                <a:ext cx="1200181" cy="960145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-426281"/>
                  <a:satOff val="-27633"/>
                  <a:lumOff val="1411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7" name="Retângulo 96"/>
              <p:cNvSpPr/>
              <p:nvPr/>
            </p:nvSpPr>
            <p:spPr>
              <a:xfrm>
                <a:off x="3475239" y="1377311"/>
                <a:ext cx="1143937" cy="90390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noProof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ISS</a:t>
                </a:r>
                <a:endParaRPr lang="en-US" sz="1200" b="1" kern="1200" noProof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cxnSp>
          <p:nvCxnSpPr>
            <p:cNvPr id="119" name="Conector reto 118"/>
            <p:cNvCxnSpPr/>
            <p:nvPr/>
          </p:nvCxnSpPr>
          <p:spPr>
            <a:xfrm flipV="1">
              <a:off x="6149687" y="973706"/>
              <a:ext cx="2662473" cy="1358679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Retângulo 123"/>
          <p:cNvSpPr/>
          <p:nvPr/>
        </p:nvSpPr>
        <p:spPr>
          <a:xfrm>
            <a:off x="383587" y="586457"/>
            <a:ext cx="1353256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6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 45/2019</a:t>
            </a:r>
          </a:p>
        </p:txBody>
      </p:sp>
      <p:sp>
        <p:nvSpPr>
          <p:cNvPr id="125" name="Retângulo 124"/>
          <p:cNvSpPr/>
          <p:nvPr/>
        </p:nvSpPr>
        <p:spPr>
          <a:xfrm>
            <a:off x="3104542" y="592620"/>
            <a:ext cx="1465466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6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 </a:t>
            </a:r>
            <a:r>
              <a:rPr lang="pt-BR" sz="16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110/2019</a:t>
            </a:r>
            <a:endParaRPr lang="pt-BR" sz="1600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6" name="Retângulo 125"/>
          <p:cNvSpPr/>
          <p:nvPr/>
        </p:nvSpPr>
        <p:spPr>
          <a:xfrm>
            <a:off x="6089839" y="597796"/>
            <a:ext cx="1465466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6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 </a:t>
            </a:r>
            <a:r>
              <a:rPr lang="pt-BR" sz="16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128/2019</a:t>
            </a:r>
            <a:endParaRPr lang="pt-BR" sz="1600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7" name="Seta para baixo 126"/>
          <p:cNvSpPr/>
          <p:nvPr/>
        </p:nvSpPr>
        <p:spPr>
          <a:xfrm>
            <a:off x="1363946" y="2336582"/>
            <a:ext cx="299114" cy="396789"/>
          </a:xfrm>
          <a:prstGeom prst="downArrow">
            <a:avLst/>
          </a:prstGeom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8" name="Seta para baixo 127"/>
          <p:cNvSpPr/>
          <p:nvPr/>
        </p:nvSpPr>
        <p:spPr>
          <a:xfrm>
            <a:off x="4376452" y="2336582"/>
            <a:ext cx="299114" cy="396789"/>
          </a:xfrm>
          <a:prstGeom prst="downArrow">
            <a:avLst/>
          </a:prstGeom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9" name="Seta para baixo 128"/>
          <p:cNvSpPr/>
          <p:nvPr/>
        </p:nvSpPr>
        <p:spPr>
          <a:xfrm>
            <a:off x="7412828" y="2336582"/>
            <a:ext cx="299114" cy="396789"/>
          </a:xfrm>
          <a:prstGeom prst="downArrow">
            <a:avLst/>
          </a:prstGeom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37" name="Grupo 136"/>
          <p:cNvGrpSpPr/>
          <p:nvPr/>
        </p:nvGrpSpPr>
        <p:grpSpPr>
          <a:xfrm>
            <a:off x="298860" y="2935822"/>
            <a:ext cx="1103912" cy="409062"/>
            <a:chOff x="3447117" y="1349189"/>
            <a:chExt cx="1200181" cy="989762"/>
          </a:xfrm>
        </p:grpSpPr>
        <p:sp>
          <p:nvSpPr>
            <p:cNvPr id="154" name="Retângulo de cantos arredondados 153"/>
            <p:cNvSpPr/>
            <p:nvPr/>
          </p:nvSpPr>
          <p:spPr>
            <a:xfrm>
              <a:off x="3447117" y="1349189"/>
              <a:ext cx="1200181" cy="96014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426281"/>
                <a:satOff val="-27633"/>
                <a:lumOff val="14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5" name="Retângulo 154"/>
            <p:cNvSpPr/>
            <p:nvPr/>
          </p:nvSpPr>
          <p:spPr>
            <a:xfrm>
              <a:off x="3475239" y="1377311"/>
              <a:ext cx="1143937" cy="96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noProof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IBS</a:t>
              </a:r>
              <a:endParaRPr lang="en-US" sz="1200" b="1" kern="1200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38" name="Grupo 137"/>
          <p:cNvGrpSpPr/>
          <p:nvPr/>
        </p:nvGrpSpPr>
        <p:grpSpPr>
          <a:xfrm>
            <a:off x="1626885" y="2935124"/>
            <a:ext cx="1103518" cy="410321"/>
            <a:chOff x="3447117" y="1349189"/>
            <a:chExt cx="1200181" cy="989762"/>
          </a:xfrm>
        </p:grpSpPr>
        <p:sp>
          <p:nvSpPr>
            <p:cNvPr id="152" name="Retângulo de cantos arredondados 151"/>
            <p:cNvSpPr/>
            <p:nvPr/>
          </p:nvSpPr>
          <p:spPr>
            <a:xfrm>
              <a:off x="3447117" y="1349189"/>
              <a:ext cx="1200181" cy="96014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426281"/>
                <a:satOff val="-27633"/>
                <a:lumOff val="14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3" name="Retângulo 152"/>
            <p:cNvSpPr/>
            <p:nvPr/>
          </p:nvSpPr>
          <p:spPr>
            <a:xfrm>
              <a:off x="3475239" y="1377311"/>
              <a:ext cx="1143937" cy="96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noProof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Federal Selective Tax</a:t>
              </a:r>
              <a:endParaRPr lang="en-US" sz="1200" b="1" kern="1200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56" name="Retângulo 155"/>
          <p:cNvSpPr/>
          <p:nvPr/>
        </p:nvSpPr>
        <p:spPr>
          <a:xfrm>
            <a:off x="1582116" y="1768091"/>
            <a:ext cx="914531" cy="34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extinctions</a:t>
            </a: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7" name="Retângulo 156"/>
          <p:cNvSpPr/>
          <p:nvPr/>
        </p:nvSpPr>
        <p:spPr>
          <a:xfrm>
            <a:off x="4805716" y="1988227"/>
            <a:ext cx="99436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extinctions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2 changes</a:t>
            </a: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8" name="Retângulo 157"/>
          <p:cNvSpPr/>
          <p:nvPr/>
        </p:nvSpPr>
        <p:spPr>
          <a:xfrm>
            <a:off x="7691235" y="1764435"/>
            <a:ext cx="914531" cy="34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extinctions</a:t>
            </a: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9" name="Grupo 158"/>
          <p:cNvGrpSpPr/>
          <p:nvPr/>
        </p:nvGrpSpPr>
        <p:grpSpPr>
          <a:xfrm>
            <a:off x="3077355" y="2805435"/>
            <a:ext cx="1103912" cy="409062"/>
            <a:chOff x="3447117" y="1349189"/>
            <a:chExt cx="1200181" cy="989762"/>
          </a:xfrm>
        </p:grpSpPr>
        <p:sp>
          <p:nvSpPr>
            <p:cNvPr id="160" name="Retângulo de cantos arredondados 159"/>
            <p:cNvSpPr/>
            <p:nvPr/>
          </p:nvSpPr>
          <p:spPr>
            <a:xfrm>
              <a:off x="3447117" y="1349189"/>
              <a:ext cx="1200181" cy="960145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426281"/>
                <a:satOff val="-27633"/>
                <a:lumOff val="14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1" name="Retângulo 160"/>
            <p:cNvSpPr/>
            <p:nvPr/>
          </p:nvSpPr>
          <p:spPr>
            <a:xfrm>
              <a:off x="3475239" y="1377311"/>
              <a:ext cx="1143937" cy="96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noProof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State IBS</a:t>
              </a:r>
              <a:endParaRPr lang="en-US" sz="1200" b="1" kern="1200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62" name="Grupo 161"/>
          <p:cNvGrpSpPr/>
          <p:nvPr/>
        </p:nvGrpSpPr>
        <p:grpSpPr>
          <a:xfrm>
            <a:off x="4831452" y="2805435"/>
            <a:ext cx="1103518" cy="410321"/>
            <a:chOff x="3447117" y="1349189"/>
            <a:chExt cx="1200181" cy="989762"/>
          </a:xfrm>
        </p:grpSpPr>
        <p:sp>
          <p:nvSpPr>
            <p:cNvPr id="163" name="Retângulo de cantos arredondados 162"/>
            <p:cNvSpPr/>
            <p:nvPr/>
          </p:nvSpPr>
          <p:spPr>
            <a:xfrm>
              <a:off x="3447117" y="1349189"/>
              <a:ext cx="1200181" cy="96014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426281"/>
                <a:satOff val="-27633"/>
                <a:lumOff val="14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4" name="Retângulo 163"/>
            <p:cNvSpPr/>
            <p:nvPr/>
          </p:nvSpPr>
          <p:spPr>
            <a:xfrm>
              <a:off x="3475239" y="1377311"/>
              <a:ext cx="1143937" cy="96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noProof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Federal IBS</a:t>
              </a:r>
              <a:endParaRPr lang="en-US" sz="1200" b="1" kern="1200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65" name="Grupo 164"/>
          <p:cNvGrpSpPr/>
          <p:nvPr/>
        </p:nvGrpSpPr>
        <p:grpSpPr>
          <a:xfrm>
            <a:off x="3931977" y="3127805"/>
            <a:ext cx="1103518" cy="410321"/>
            <a:chOff x="3447117" y="1349189"/>
            <a:chExt cx="1200181" cy="989762"/>
          </a:xfrm>
        </p:grpSpPr>
        <p:sp>
          <p:nvSpPr>
            <p:cNvPr id="166" name="Retângulo de cantos arredondados 165"/>
            <p:cNvSpPr/>
            <p:nvPr/>
          </p:nvSpPr>
          <p:spPr>
            <a:xfrm>
              <a:off x="3447117" y="1349189"/>
              <a:ext cx="1200181" cy="96014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426281"/>
                <a:satOff val="-27633"/>
                <a:lumOff val="14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7" name="Retângulo 166"/>
            <p:cNvSpPr/>
            <p:nvPr/>
          </p:nvSpPr>
          <p:spPr>
            <a:xfrm>
              <a:off x="3475239" y="1377311"/>
              <a:ext cx="1143937" cy="96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noProof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Corporate Income Tax</a:t>
              </a:r>
              <a:endParaRPr lang="en-US" sz="1200" b="1" kern="1200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68" name="Grupo 167"/>
          <p:cNvGrpSpPr/>
          <p:nvPr/>
        </p:nvGrpSpPr>
        <p:grpSpPr>
          <a:xfrm>
            <a:off x="6060503" y="2770857"/>
            <a:ext cx="1103912" cy="409062"/>
            <a:chOff x="3447117" y="1349189"/>
            <a:chExt cx="1200181" cy="989762"/>
          </a:xfrm>
        </p:grpSpPr>
        <p:sp>
          <p:nvSpPr>
            <p:cNvPr id="169" name="Retângulo de cantos arredondados 168"/>
            <p:cNvSpPr/>
            <p:nvPr/>
          </p:nvSpPr>
          <p:spPr>
            <a:xfrm>
              <a:off x="3447117" y="1349189"/>
              <a:ext cx="1200181" cy="960145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426281"/>
                <a:satOff val="-27633"/>
                <a:lumOff val="14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0" name="Retângulo 169"/>
            <p:cNvSpPr/>
            <p:nvPr/>
          </p:nvSpPr>
          <p:spPr>
            <a:xfrm>
              <a:off x="3475239" y="1377311"/>
              <a:ext cx="1143937" cy="96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noProof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IVA State/ Municipal</a:t>
              </a:r>
              <a:endParaRPr lang="en-US" sz="1200" b="1" kern="1200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71" name="Grupo 170"/>
          <p:cNvGrpSpPr/>
          <p:nvPr/>
        </p:nvGrpSpPr>
        <p:grpSpPr>
          <a:xfrm>
            <a:off x="7807684" y="2771208"/>
            <a:ext cx="1103518" cy="410321"/>
            <a:chOff x="3447117" y="1349189"/>
            <a:chExt cx="1200181" cy="989762"/>
          </a:xfrm>
        </p:grpSpPr>
        <p:sp>
          <p:nvSpPr>
            <p:cNvPr id="172" name="Retângulo de cantos arredondados 171"/>
            <p:cNvSpPr/>
            <p:nvPr/>
          </p:nvSpPr>
          <p:spPr>
            <a:xfrm>
              <a:off x="3447117" y="1349189"/>
              <a:ext cx="1200181" cy="96014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426281"/>
                <a:satOff val="-27633"/>
                <a:lumOff val="14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3" name="Retângulo 172"/>
            <p:cNvSpPr/>
            <p:nvPr/>
          </p:nvSpPr>
          <p:spPr>
            <a:xfrm>
              <a:off x="3475239" y="1377311"/>
              <a:ext cx="1143937" cy="96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noProof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IVA Federal</a:t>
              </a:r>
              <a:endParaRPr lang="en-US" sz="1200" b="1" kern="1200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74" name="Grupo 173"/>
          <p:cNvGrpSpPr/>
          <p:nvPr/>
        </p:nvGrpSpPr>
        <p:grpSpPr>
          <a:xfrm>
            <a:off x="6353455" y="3168872"/>
            <a:ext cx="1103518" cy="410321"/>
            <a:chOff x="3447117" y="1349189"/>
            <a:chExt cx="1200181" cy="989762"/>
          </a:xfrm>
        </p:grpSpPr>
        <p:sp>
          <p:nvSpPr>
            <p:cNvPr id="175" name="Retângulo de cantos arredondados 174"/>
            <p:cNvSpPr/>
            <p:nvPr/>
          </p:nvSpPr>
          <p:spPr>
            <a:xfrm>
              <a:off x="3447117" y="1349189"/>
              <a:ext cx="1200181" cy="96014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426281"/>
                <a:satOff val="-27633"/>
                <a:lumOff val="14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6" name="Retângulo 175"/>
            <p:cNvSpPr/>
            <p:nvPr/>
          </p:nvSpPr>
          <p:spPr>
            <a:xfrm>
              <a:off x="3475239" y="1377311"/>
              <a:ext cx="1143937" cy="96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noProof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IMF</a:t>
              </a:r>
              <a:endParaRPr lang="en-US" sz="1200" b="1" kern="1200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77" name="Grupo 176"/>
          <p:cNvGrpSpPr/>
          <p:nvPr/>
        </p:nvGrpSpPr>
        <p:grpSpPr>
          <a:xfrm>
            <a:off x="7556775" y="3168601"/>
            <a:ext cx="1103518" cy="410321"/>
            <a:chOff x="3447117" y="1349189"/>
            <a:chExt cx="1200181" cy="989762"/>
          </a:xfrm>
        </p:grpSpPr>
        <p:sp>
          <p:nvSpPr>
            <p:cNvPr id="178" name="Retângulo de cantos arredondados 177"/>
            <p:cNvSpPr/>
            <p:nvPr/>
          </p:nvSpPr>
          <p:spPr>
            <a:xfrm>
              <a:off x="3447117" y="1349189"/>
              <a:ext cx="1200181" cy="96014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-426281"/>
                <a:satOff val="-27633"/>
                <a:lumOff val="14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9" name="Retângulo 178"/>
            <p:cNvSpPr/>
            <p:nvPr/>
          </p:nvSpPr>
          <p:spPr>
            <a:xfrm>
              <a:off x="3475239" y="1377311"/>
              <a:ext cx="1143937" cy="96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noProof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IPI</a:t>
              </a:r>
              <a:endParaRPr lang="en-US" sz="1200" b="1" kern="1200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80" name="Retângulo 179"/>
          <p:cNvSpPr/>
          <p:nvPr/>
        </p:nvSpPr>
        <p:spPr>
          <a:xfrm>
            <a:off x="270768" y="3605499"/>
            <a:ext cx="2681389" cy="727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en-US" sz="1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Non-cumulative </a:t>
            </a:r>
            <a:r>
              <a:rPr lang="bg-BG" sz="11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VAT</a:t>
            </a:r>
            <a:endParaRPr lang="en-US" sz="11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en-US" sz="1100" b="1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 </a:t>
            </a:r>
            <a:r>
              <a:rPr lang="en-US" sz="1100" b="1" dirty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Selective Tax </a:t>
            </a:r>
            <a:r>
              <a:rPr lang="en-US" sz="1100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1100" dirty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 products considered negative externalities (</a:t>
            </a:r>
            <a:r>
              <a:rPr lang="en-US" sz="1100" dirty="0" err="1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</a:t>
            </a:r>
            <a:r>
              <a:rPr lang="en-US" sz="1100" dirty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cigars and alcohol)</a:t>
            </a:r>
          </a:p>
        </p:txBody>
      </p:sp>
      <p:sp>
        <p:nvSpPr>
          <p:cNvPr id="181" name="Retângulo 180"/>
          <p:cNvSpPr/>
          <p:nvPr/>
        </p:nvSpPr>
        <p:spPr>
          <a:xfrm>
            <a:off x="3025299" y="3605499"/>
            <a:ext cx="3016316" cy="161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en-US" sz="1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Non-cumulative </a:t>
            </a:r>
            <a:r>
              <a:rPr lang="en-US" sz="1100" b="1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</a:t>
            </a:r>
            <a:r>
              <a:rPr lang="en-US" sz="1100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11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VAT</a:t>
            </a:r>
            <a:endParaRPr lang="en-US" sz="11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en-US" sz="1100" b="1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 </a:t>
            </a:r>
            <a:r>
              <a:rPr lang="bg-BG" sz="1100" b="1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VAT </a:t>
            </a:r>
            <a:r>
              <a:rPr lang="en-US" sz="1100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1100" dirty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 </a:t>
            </a:r>
            <a:r>
              <a:rPr lang="en-US" sz="1100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sectors</a:t>
            </a:r>
            <a:endParaRPr lang="bg-BG" sz="1100" dirty="0" smtClean="0">
              <a:solidFill>
                <a:srgbClr val="807F83">
                  <a:hueOff val="0"/>
                  <a:satOff val="0"/>
                  <a:lumOff val="0"/>
                  <a:alphaOff val="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7800" lvl="3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100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100" dirty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e.g., fuel, oil, </a:t>
            </a:r>
            <a:r>
              <a:rPr lang="en-US" sz="1100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telecommunication)</a:t>
            </a:r>
            <a:endParaRPr lang="en-US" sz="1100" dirty="0">
              <a:solidFill>
                <a:srgbClr val="807F83">
                  <a:hueOff val="0"/>
                  <a:satOff val="0"/>
                  <a:lumOff val="0"/>
                  <a:alphaOff val="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en-US" sz="1100" b="1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Corporate Income Tax </a:t>
            </a:r>
            <a:r>
              <a:rPr lang="en-US" sz="1100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(CIT+CSLL)</a:t>
            </a:r>
          </a:p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bg-BG" sz="1100" dirty="0" smtClean="0">
              <a:solidFill>
                <a:srgbClr val="807F83">
                  <a:hueOff val="0"/>
                  <a:satOff val="0"/>
                  <a:lumOff val="0"/>
                  <a:alphaOff val="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en-US" sz="1050" dirty="0" smtClean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changes:</a:t>
            </a:r>
          </a:p>
          <a:p>
            <a:pPr marL="360363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1050" b="1" dirty="0" smtClean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ITCMD</a:t>
            </a:r>
            <a:r>
              <a:rPr lang="en-US" sz="1050" dirty="0" smtClean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be charged </a:t>
            </a:r>
            <a:r>
              <a:rPr lang="en-US" sz="1050" dirty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Federal </a:t>
            </a:r>
            <a:r>
              <a:rPr lang="en-US" sz="1050" dirty="0" smtClean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</a:t>
            </a:r>
          </a:p>
          <a:p>
            <a:pPr marL="360363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1050" b="1" dirty="0" smtClean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IPVA</a:t>
            </a:r>
            <a:r>
              <a:rPr lang="en-US" sz="1050" dirty="0" smtClean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50" dirty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encompassing aircraft and </a:t>
            </a:r>
            <a:r>
              <a:rPr lang="en-US" sz="1050" dirty="0" smtClean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vessels</a:t>
            </a:r>
            <a:endParaRPr lang="en-US" sz="1050" dirty="0">
              <a:solidFill>
                <a:srgbClr val="3366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Retângulo 181"/>
          <p:cNvSpPr/>
          <p:nvPr/>
        </p:nvSpPr>
        <p:spPr>
          <a:xfrm>
            <a:off x="5981636" y="3611019"/>
            <a:ext cx="2929565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Non-cumulative </a:t>
            </a:r>
            <a:r>
              <a:rPr lang="bg-BG" sz="11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VAT </a:t>
            </a:r>
            <a:r>
              <a:rPr lang="en-US" sz="1100" b="1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</a:t>
            </a:r>
            <a:endParaRPr lang="en-US" sz="1100" dirty="0">
              <a:solidFill>
                <a:srgbClr val="807F83">
                  <a:hueOff val="0"/>
                  <a:satOff val="0"/>
                  <a:lumOff val="0"/>
                  <a:alphaOff val="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Non-cumulative </a:t>
            </a:r>
            <a:r>
              <a:rPr lang="bg-BG" sz="11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VAT</a:t>
            </a:r>
            <a:r>
              <a:rPr lang="en-US" sz="11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State/Municipal</a:t>
            </a:r>
            <a:endParaRPr lang="en-US" sz="1100" dirty="0">
              <a:solidFill>
                <a:srgbClr val="807F83">
                  <a:hueOff val="0"/>
                  <a:satOff val="0"/>
                  <a:lumOff val="0"/>
                  <a:alphaOff val="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en-US" sz="1100" b="1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IMF</a:t>
            </a:r>
            <a:r>
              <a:rPr lang="en-US" sz="1100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Tax </a:t>
            </a:r>
            <a:r>
              <a:rPr lang="en-US" sz="1100" dirty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cash </a:t>
            </a:r>
            <a:r>
              <a:rPr lang="en-US" sz="1100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</a:t>
            </a:r>
            <a:endParaRPr lang="en-US" sz="1100" dirty="0">
              <a:solidFill>
                <a:srgbClr val="807F83">
                  <a:hueOff val="0"/>
                  <a:satOff val="0"/>
                  <a:lumOff val="0"/>
                  <a:alphaOff val="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en-US" sz="1100" b="1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IPI</a:t>
            </a:r>
            <a:r>
              <a:rPr lang="en-US" sz="1100" dirty="0" smtClean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100" dirty="0">
                <a:solidFill>
                  <a:srgbClr val="807F83">
                    <a:hueOff val="0"/>
                    <a:satOff val="0"/>
                    <a:lumOff val="0"/>
                    <a:alphaOff val="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 for specific products considered negative externalities</a:t>
            </a:r>
          </a:p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en-US" sz="1100" dirty="0">
              <a:solidFill>
                <a:srgbClr val="807F83">
                  <a:hueOff val="0"/>
                  <a:satOff val="0"/>
                  <a:lumOff val="0"/>
                  <a:alphaOff val="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v"/>
            </a:pPr>
            <a:r>
              <a:rPr lang="en-US" sz="1050" dirty="0" smtClean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Taxation </a:t>
            </a:r>
            <a:r>
              <a:rPr lang="en-US" sz="1050" dirty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profits and dividends</a:t>
            </a:r>
          </a:p>
          <a:p>
            <a:pPr marL="171450" lvl="2" indent="-17145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v"/>
            </a:pPr>
            <a:r>
              <a:rPr lang="en-US" sz="1050" dirty="0" smtClean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Digital </a:t>
            </a:r>
            <a:r>
              <a:rPr lang="en-US" sz="1050" dirty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financial services/goods taxed exclusively by the Federal Government</a:t>
            </a:r>
          </a:p>
        </p:txBody>
      </p:sp>
    </p:spTree>
    <p:extLst>
      <p:ext uri="{BB962C8B-B14F-4D97-AF65-F5344CB8AC3E}">
        <p14:creationId xmlns:p14="http://schemas.microsoft.com/office/powerpoint/2010/main" val="142362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997C-7065-9C49-B195-4CC5DD66F3C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64091" y="65401"/>
            <a:ext cx="8240713" cy="393701"/>
          </a:xfrm>
        </p:spPr>
        <p:txBody>
          <a:bodyPr/>
          <a:lstStyle/>
          <a:p>
            <a:r>
              <a:rPr lang="en-US" dirty="0" smtClean="0"/>
              <a:t>General Opportunities and Challenges</a:t>
            </a:r>
            <a:endParaRPr lang="pt-BR" dirty="0"/>
          </a:p>
        </p:txBody>
      </p:sp>
      <p:sp>
        <p:nvSpPr>
          <p:cNvPr id="17" name="Espaço Reservado para Texto 4"/>
          <p:cNvSpPr txBox="1">
            <a:spLocks/>
          </p:cNvSpPr>
          <p:nvPr/>
        </p:nvSpPr>
        <p:spPr>
          <a:xfrm>
            <a:off x="422745" y="5205409"/>
            <a:ext cx="4894262" cy="28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tabLst/>
              <a:defRPr sz="800" kern="1200" baseline="0">
                <a:solidFill>
                  <a:schemeClr val="tx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180975" indent="0" algn="l" defTabSz="457200" rtl="0" eaLnBrk="1" latinLnBrk="0" hangingPunct="1">
              <a:spcBef>
                <a:spcPct val="20000"/>
              </a:spcBef>
              <a:buClr>
                <a:schemeClr val="tx1">
                  <a:lumMod val="75000"/>
                </a:schemeClr>
              </a:buClr>
              <a:buFont typeface="Arial" pitchFamily="34" charset="0"/>
              <a:buNone/>
              <a:tabLst/>
              <a:defRPr sz="1400" kern="1200">
                <a:solidFill>
                  <a:schemeClr val="tx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542925" indent="-180975" algn="l" defTabSz="457200" rtl="0" eaLnBrk="1" latinLnBrk="0" hangingPunct="1">
              <a:spcBef>
                <a:spcPct val="20000"/>
              </a:spcBef>
              <a:buClr>
                <a:schemeClr val="tx1">
                  <a:lumMod val="75000"/>
                </a:schemeClr>
              </a:buClr>
              <a:buFontTx/>
              <a:buChar char="–"/>
              <a:tabLst/>
              <a:defRPr sz="1200" kern="1200">
                <a:solidFill>
                  <a:schemeClr val="tx1">
                    <a:lumMod val="75000"/>
                  </a:schemeClr>
                </a:solidFill>
                <a:latin typeface="Tahoma"/>
                <a:ea typeface="+mn-ea"/>
                <a:cs typeface="+mn-cs"/>
              </a:defRPr>
            </a:lvl3pPr>
            <a:lvl4pPr marL="714375" indent="-171450" algn="l" defTabSz="457200" rtl="0" eaLnBrk="1" latinLnBrk="0" hangingPunct="1">
              <a:spcBef>
                <a:spcPct val="20000"/>
              </a:spcBef>
              <a:buClr>
                <a:schemeClr val="tx1">
                  <a:lumMod val="75000"/>
                </a:schemeClr>
              </a:buClr>
              <a:buFontTx/>
              <a:buChar char="–"/>
              <a:tabLst/>
              <a:defRPr sz="1000" kern="1200">
                <a:solidFill>
                  <a:schemeClr val="tx1">
                    <a:lumMod val="75000"/>
                  </a:schemeClr>
                </a:solidFill>
                <a:latin typeface="Tahoma"/>
                <a:ea typeface="+mn-ea"/>
                <a:cs typeface="+mn-cs"/>
              </a:defRPr>
            </a:lvl4pPr>
            <a:lvl5pPr marL="895350" indent="-180975" algn="l" defTabSz="457200" rtl="0" eaLnBrk="1" latinLnBrk="0" hangingPunct="1">
              <a:spcBef>
                <a:spcPct val="20000"/>
              </a:spcBef>
              <a:buClr>
                <a:schemeClr val="tx1">
                  <a:lumMod val="75000"/>
                </a:schemeClr>
              </a:buClr>
              <a:buFontTx/>
              <a:buChar char="–"/>
              <a:tabLst/>
              <a:defRPr sz="1000" kern="1200">
                <a:solidFill>
                  <a:schemeClr val="tx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542925" indent="-18097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714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 sz="1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7pPr>
            <a:lvl8pPr marL="714375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8pPr>
            <a:lvl9pPr marL="895350" indent="-180975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 sz="1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9pPr>
          </a:lstStyle>
          <a:p>
            <a:r>
              <a:rPr lang="en-US" dirty="0" smtClean="0"/>
              <a:t>Brazilian Tax Reform</a:t>
            </a:r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451642" y="1277320"/>
            <a:ext cx="405226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bg-BG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 s</a:t>
            </a:r>
            <a:r>
              <a:rPr lang="en-US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implification</a:t>
            </a: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Clr>
                <a:srgbClr val="7030A0"/>
              </a:buClr>
            </a:pP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Uniform tax regime</a:t>
            </a:r>
            <a:endParaRPr lang="pt-BR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Centralized collection</a:t>
            </a:r>
          </a:p>
          <a:p>
            <a:pPr marL="285750" lvl="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Non-cumulative tax (IBS or IVA)</a:t>
            </a:r>
            <a:r>
              <a:rPr lang="bg-BG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all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credits</a:t>
            </a:r>
          </a:p>
          <a:p>
            <a:pPr marL="285750" lvl="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Simpler tax reporting</a:t>
            </a:r>
          </a:p>
          <a:p>
            <a:pPr marL="285750" lvl="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bg-BG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Relief of tax litigation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591455" y="1275020"/>
            <a:ext cx="410090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Broader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basis: all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of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goods, services intangible and other activities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taxed, imposing taxes in activities which are not currently taxed (such as rental)</a:t>
            </a:r>
          </a:p>
          <a:p>
            <a:pPr algn="just">
              <a:buClr>
                <a:srgbClr val="7030A0"/>
              </a:buClr>
            </a:pP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 taxation </a:t>
            </a:r>
            <a:r>
              <a:rPr lang="bg-BG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lang="pt-B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transaction</a:t>
            </a:r>
            <a:endParaRPr lang="pt-BR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7030A0"/>
              </a:buClr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litigation </a:t>
            </a:r>
            <a:r>
              <a:rPr lang="bg-BG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definition of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destination</a:t>
            </a:r>
          </a:p>
          <a:p>
            <a:pPr algn="just">
              <a:buClr>
                <a:srgbClr val="7030A0"/>
              </a:buClr>
            </a:pP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 accumulation or distortion of </a:t>
            </a:r>
            <a:r>
              <a:rPr lang="bg-BG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IVA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credits depending on the companies’ activity</a:t>
            </a:r>
            <a:endParaRPr lang="pt-BR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endParaRPr lang="pt-B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Lack of special regime </a:t>
            </a:r>
            <a:r>
              <a:rPr lang="bg-BG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given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sector</a:t>
            </a:r>
            <a:r>
              <a:rPr lang="bg-BG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22745" y="829348"/>
            <a:ext cx="3336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7030A0"/>
              </a:buClr>
            </a:pPr>
            <a:r>
              <a:rPr lang="en-US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Opportunities</a:t>
            </a:r>
            <a:endParaRPr lang="en-US" sz="16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591455" y="841486"/>
            <a:ext cx="3336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7030A0"/>
              </a:buClr>
            </a:pPr>
            <a:r>
              <a:rPr lang="en-US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Challenges</a:t>
            </a:r>
            <a:endParaRPr lang="en-US" sz="16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4542815" y="829348"/>
            <a:ext cx="0" cy="4102575"/>
          </a:xfrm>
          <a:prstGeom prst="line">
            <a:avLst/>
          </a:prstGeom>
          <a:ln w="9525" cmpd="sng"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5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Mattos Filho">
  <a:themeElements>
    <a:clrScheme name="Mattos Filho Oficial">
      <a:dk1>
        <a:srgbClr val="807F83"/>
      </a:dk1>
      <a:lt1>
        <a:sysClr val="window" lastClr="FFFFFF"/>
      </a:lt1>
      <a:dk2>
        <a:srgbClr val="F9881F"/>
      </a:dk2>
      <a:lt2>
        <a:srgbClr val="EEECE1"/>
      </a:lt2>
      <a:accent1>
        <a:srgbClr val="F9881F"/>
      </a:accent1>
      <a:accent2>
        <a:srgbClr val="807F83"/>
      </a:accent2>
      <a:accent3>
        <a:srgbClr val="662D91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>
          <a:prstDash val="sysDot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presentação2" id="{7250FE16-16D4-4125-A73C-FAC0146DB007}" vid="{7B7E9CFC-6764-448A-982E-8A359B72E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9266</TotalTime>
  <Words>416</Words>
  <Application>Microsoft Office PowerPoint</Application>
  <PresentationFormat>Apresentação na tela (16:10)</PresentationFormat>
  <Paragraphs>118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Tahoma</vt:lpstr>
      <vt:lpstr>Wingdings</vt:lpstr>
      <vt:lpstr>Tema Mattos Filho</vt:lpstr>
      <vt:lpstr>Brazilian Tax Reform</vt:lpstr>
      <vt:lpstr>Current Brazilian Tax System</vt:lpstr>
      <vt:lpstr>Proposals - Overview</vt:lpstr>
      <vt:lpstr>General Opportunities and Challenges</vt:lpstr>
      <vt:lpstr>Apresentação do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xxxxxxx  Tax Reform in Brazil</dc:title>
  <dc:creator>Larissa Josviak D'avila</dc:creator>
  <cp:lastModifiedBy>Luiz Felipe Centeno Ferraz</cp:lastModifiedBy>
  <cp:revision>621</cp:revision>
  <dcterms:created xsi:type="dcterms:W3CDTF">2019-06-17T01:34:30Z</dcterms:created>
  <dcterms:modified xsi:type="dcterms:W3CDTF">2019-10-24T14:22:37Z</dcterms:modified>
</cp:coreProperties>
</file>