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5" r:id="rId2"/>
    <p:sldId id="319" r:id="rId3"/>
    <p:sldId id="462" r:id="rId4"/>
    <p:sldId id="463" r:id="rId5"/>
    <p:sldId id="418" r:id="rId6"/>
    <p:sldId id="464" r:id="rId7"/>
    <p:sldId id="465" r:id="rId8"/>
    <p:sldId id="466" r:id="rId9"/>
    <p:sldId id="467" r:id="rId10"/>
    <p:sldId id="468" r:id="rId11"/>
    <p:sldId id="469" r:id="rId12"/>
    <p:sldId id="458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63459-4315-4932-BD16-CE70D16CE5D0}" v="1" dt="2020-10-19T20:54:54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46" autoAdjust="0"/>
  </p:normalViewPr>
  <p:slideViewPr>
    <p:cSldViewPr>
      <p:cViewPr varScale="1">
        <p:scale>
          <a:sx n="64" d="100"/>
          <a:sy n="64" d="100"/>
        </p:scale>
        <p:origin x="200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Kfoury Muinhos" userId="6b3dc32617f91f5b" providerId="LiveId" clId="{C7363459-4315-4932-BD16-CE70D16CE5D0}"/>
    <pc:docChg chg="custSel addSld delSld modSld sldOrd">
      <pc:chgData name="Marcelo Kfoury Muinhos" userId="6b3dc32617f91f5b" providerId="LiveId" clId="{C7363459-4315-4932-BD16-CE70D16CE5D0}" dt="2020-10-21T20:37:01.818" v="652" actId="20577"/>
      <pc:docMkLst>
        <pc:docMk/>
      </pc:docMkLst>
      <pc:sldChg chg="modSp mod">
        <pc:chgData name="Marcelo Kfoury Muinhos" userId="6b3dc32617f91f5b" providerId="LiveId" clId="{C7363459-4315-4932-BD16-CE70D16CE5D0}" dt="2020-10-20T12:32:19.229" v="608" actId="20577"/>
        <pc:sldMkLst>
          <pc:docMk/>
          <pc:sldMk cId="981532870" sldId="315"/>
        </pc:sldMkLst>
        <pc:spChg chg="mod">
          <ac:chgData name="Marcelo Kfoury Muinhos" userId="6b3dc32617f91f5b" providerId="LiveId" clId="{C7363459-4315-4932-BD16-CE70D16CE5D0}" dt="2020-10-20T12:32:19.229" v="608" actId="20577"/>
          <ac:spMkLst>
            <pc:docMk/>
            <pc:sldMk cId="981532870" sldId="315"/>
            <ac:spMk id="4" creationId="{00000000-0000-0000-0000-000000000000}"/>
          </ac:spMkLst>
        </pc:spChg>
      </pc:sldChg>
      <pc:sldChg chg="modSp mod modNotesTx">
        <pc:chgData name="Marcelo Kfoury Muinhos" userId="6b3dc32617f91f5b" providerId="LiveId" clId="{C7363459-4315-4932-BD16-CE70D16CE5D0}" dt="2020-10-20T12:58:50.196" v="622" actId="20577"/>
        <pc:sldMkLst>
          <pc:docMk/>
          <pc:sldMk cId="996330129" sldId="319"/>
        </pc:sldMkLst>
        <pc:spChg chg="mod">
          <ac:chgData name="Marcelo Kfoury Muinhos" userId="6b3dc32617f91f5b" providerId="LiveId" clId="{C7363459-4315-4932-BD16-CE70D16CE5D0}" dt="2020-10-19T20:54:42.736" v="106" actId="20577"/>
          <ac:spMkLst>
            <pc:docMk/>
            <pc:sldMk cId="996330129" sldId="319"/>
            <ac:spMk id="2" creationId="{00000000-0000-0000-0000-000000000000}"/>
          </ac:spMkLst>
        </pc:spChg>
        <pc:spChg chg="mod">
          <ac:chgData name="Marcelo Kfoury Muinhos" userId="6b3dc32617f91f5b" providerId="LiveId" clId="{C7363459-4315-4932-BD16-CE70D16CE5D0}" dt="2020-10-19T21:37:46.960" v="607" actId="20577"/>
          <ac:spMkLst>
            <pc:docMk/>
            <pc:sldMk cId="996330129" sldId="319"/>
            <ac:spMk id="3" creationId="{00000000-0000-0000-0000-000000000000}"/>
          </ac:spMkLst>
        </pc:spChg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4173141647" sldId="320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2040153364" sldId="321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1816778117" sldId="322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977801728" sldId="323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1306130752" sldId="325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2118341409" sldId="326"/>
        </pc:sldMkLst>
      </pc:sldChg>
      <pc:sldChg chg="del">
        <pc:chgData name="Marcelo Kfoury Muinhos" userId="6b3dc32617f91f5b" providerId="LiveId" clId="{C7363459-4315-4932-BD16-CE70D16CE5D0}" dt="2020-10-19T20:54:58.719" v="108" actId="47"/>
        <pc:sldMkLst>
          <pc:docMk/>
          <pc:sldMk cId="438119254" sldId="327"/>
        </pc:sldMkLst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3878329456" sldId="347"/>
        </pc:sldMkLst>
      </pc:sldChg>
      <pc:sldChg chg="del">
        <pc:chgData name="Marcelo Kfoury Muinhos" userId="6b3dc32617f91f5b" providerId="LiveId" clId="{C7363459-4315-4932-BD16-CE70D16CE5D0}" dt="2020-10-19T21:29:27.222" v="323" actId="47"/>
        <pc:sldMkLst>
          <pc:docMk/>
          <pc:sldMk cId="3014092913" sldId="394"/>
        </pc:sldMkLst>
      </pc:sldChg>
      <pc:sldChg chg="addSp delSp modSp mod ord">
        <pc:chgData name="Marcelo Kfoury Muinhos" userId="6b3dc32617f91f5b" providerId="LiveId" clId="{C7363459-4315-4932-BD16-CE70D16CE5D0}" dt="2020-10-19T21:33:39.325" v="445" actId="20577"/>
        <pc:sldMkLst>
          <pc:docMk/>
          <pc:sldMk cId="3177027741" sldId="418"/>
        </pc:sldMkLst>
        <pc:spChg chg="add mod">
          <ac:chgData name="Marcelo Kfoury Muinhos" userId="6b3dc32617f91f5b" providerId="LiveId" clId="{C7363459-4315-4932-BD16-CE70D16CE5D0}" dt="2020-10-19T21:33:39.325" v="445" actId="20577"/>
          <ac:spMkLst>
            <pc:docMk/>
            <pc:sldMk cId="3177027741" sldId="418"/>
            <ac:spMk id="2" creationId="{B537824D-AC32-4A0B-BFE3-3F3D2D95304F}"/>
          </ac:spMkLst>
        </pc:spChg>
        <pc:spChg chg="mod">
          <ac:chgData name="Marcelo Kfoury Muinhos" userId="6b3dc32617f91f5b" providerId="LiveId" clId="{C7363459-4315-4932-BD16-CE70D16CE5D0}" dt="2020-10-19T21:32:51.644" v="441" actId="20577"/>
          <ac:spMkLst>
            <pc:docMk/>
            <pc:sldMk cId="3177027741" sldId="418"/>
            <ac:spMk id="18436" creationId="{00000000-0000-0000-0000-000000000000}"/>
          </ac:spMkLst>
        </pc:spChg>
        <pc:picChg chg="add mod">
          <ac:chgData name="Marcelo Kfoury Muinhos" userId="6b3dc32617f91f5b" providerId="LiveId" clId="{C7363459-4315-4932-BD16-CE70D16CE5D0}" dt="2020-10-19T21:31:21.801" v="427" actId="1076"/>
          <ac:picMkLst>
            <pc:docMk/>
            <pc:sldMk cId="3177027741" sldId="418"/>
            <ac:picMk id="8" creationId="{89070256-E957-4E7F-AB47-AEA53257019B}"/>
          </ac:picMkLst>
        </pc:picChg>
        <pc:picChg chg="del">
          <ac:chgData name="Marcelo Kfoury Muinhos" userId="6b3dc32617f91f5b" providerId="LiveId" clId="{C7363459-4315-4932-BD16-CE70D16CE5D0}" dt="2020-10-19T21:11:39.671" v="243" actId="478"/>
          <ac:picMkLst>
            <pc:docMk/>
            <pc:sldMk cId="3177027741" sldId="418"/>
            <ac:picMk id="11" creationId="{2E6C7640-D7A3-4C1F-A052-4BF8D923AA3A}"/>
          </ac:picMkLst>
        </pc:picChg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4144399218" sldId="446"/>
        </pc:sldMkLst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3989984303" sldId="451"/>
        </pc:sldMkLst>
      </pc:sldChg>
      <pc:sldChg chg="del">
        <pc:chgData name="Marcelo Kfoury Muinhos" userId="6b3dc32617f91f5b" providerId="LiveId" clId="{C7363459-4315-4932-BD16-CE70D16CE5D0}" dt="2020-10-19T21:16:41.366" v="257" actId="47"/>
        <pc:sldMkLst>
          <pc:docMk/>
          <pc:sldMk cId="1022045044" sldId="452"/>
        </pc:sldMkLst>
      </pc:sldChg>
      <pc:sldChg chg="del">
        <pc:chgData name="Marcelo Kfoury Muinhos" userId="6b3dc32617f91f5b" providerId="LiveId" clId="{C7363459-4315-4932-BD16-CE70D16CE5D0}" dt="2020-10-19T21:12:13.328" v="246" actId="47"/>
        <pc:sldMkLst>
          <pc:docMk/>
          <pc:sldMk cId="63456104" sldId="453"/>
        </pc:sldMkLst>
      </pc:sldChg>
      <pc:sldChg chg="del">
        <pc:chgData name="Marcelo Kfoury Muinhos" userId="6b3dc32617f91f5b" providerId="LiveId" clId="{C7363459-4315-4932-BD16-CE70D16CE5D0}" dt="2020-10-19T21:12:13.328" v="246" actId="47"/>
        <pc:sldMkLst>
          <pc:docMk/>
          <pc:sldMk cId="485486834" sldId="454"/>
        </pc:sldMkLst>
      </pc:sldChg>
      <pc:sldChg chg="del">
        <pc:chgData name="Marcelo Kfoury Muinhos" userId="6b3dc32617f91f5b" providerId="LiveId" clId="{C7363459-4315-4932-BD16-CE70D16CE5D0}" dt="2020-10-19T21:12:13.328" v="246" actId="47"/>
        <pc:sldMkLst>
          <pc:docMk/>
          <pc:sldMk cId="3980872776" sldId="455"/>
        </pc:sldMkLst>
      </pc:sldChg>
      <pc:sldChg chg="del">
        <pc:chgData name="Marcelo Kfoury Muinhos" userId="6b3dc32617f91f5b" providerId="LiveId" clId="{C7363459-4315-4932-BD16-CE70D16CE5D0}" dt="2020-10-19T21:12:13.328" v="246" actId="47"/>
        <pc:sldMkLst>
          <pc:docMk/>
          <pc:sldMk cId="3727694672" sldId="456"/>
        </pc:sldMkLst>
      </pc:sldChg>
      <pc:sldChg chg="del">
        <pc:chgData name="Marcelo Kfoury Muinhos" userId="6b3dc32617f91f5b" providerId="LiveId" clId="{C7363459-4315-4932-BD16-CE70D16CE5D0}" dt="2020-10-19T21:12:13.328" v="246" actId="47"/>
        <pc:sldMkLst>
          <pc:docMk/>
          <pc:sldMk cId="2932475170" sldId="457"/>
        </pc:sldMkLst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512846565" sldId="459"/>
        </pc:sldMkLst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2823009819" sldId="460"/>
        </pc:sldMkLst>
      </pc:sldChg>
      <pc:sldChg chg="del">
        <pc:chgData name="Marcelo Kfoury Muinhos" userId="6b3dc32617f91f5b" providerId="LiveId" clId="{C7363459-4315-4932-BD16-CE70D16CE5D0}" dt="2020-10-19T21:11:58.348" v="245" actId="47"/>
        <pc:sldMkLst>
          <pc:docMk/>
          <pc:sldMk cId="1288769445" sldId="461"/>
        </pc:sldMkLst>
      </pc:sldChg>
      <pc:sldChg chg="modSp add mod modNotesTx">
        <pc:chgData name="Marcelo Kfoury Muinhos" userId="6b3dc32617f91f5b" providerId="LiveId" clId="{C7363459-4315-4932-BD16-CE70D16CE5D0}" dt="2020-10-19T20:56:51.501" v="119" actId="20577"/>
        <pc:sldMkLst>
          <pc:docMk/>
          <pc:sldMk cId="4067296289" sldId="462"/>
        </pc:sldMkLst>
        <pc:spChg chg="mod">
          <ac:chgData name="Marcelo Kfoury Muinhos" userId="6b3dc32617f91f5b" providerId="LiveId" clId="{C7363459-4315-4932-BD16-CE70D16CE5D0}" dt="2020-10-19T20:56:35.322" v="118" actId="27636"/>
          <ac:spMkLst>
            <pc:docMk/>
            <pc:sldMk cId="4067296289" sldId="462"/>
            <ac:spMk id="3" creationId="{00000000-0000-0000-0000-000000000000}"/>
          </ac:spMkLst>
        </pc:spChg>
      </pc:sldChg>
      <pc:sldChg chg="modSp add mod">
        <pc:chgData name="Marcelo Kfoury Muinhos" userId="6b3dc32617f91f5b" providerId="LiveId" clId="{C7363459-4315-4932-BD16-CE70D16CE5D0}" dt="2020-10-21T20:35:20.331" v="623" actId="33524"/>
        <pc:sldMkLst>
          <pc:docMk/>
          <pc:sldMk cId="2345661770" sldId="463"/>
        </pc:sldMkLst>
        <pc:spChg chg="mod">
          <ac:chgData name="Marcelo Kfoury Muinhos" userId="6b3dc32617f91f5b" providerId="LiveId" clId="{C7363459-4315-4932-BD16-CE70D16CE5D0}" dt="2020-10-19T20:57:46.792" v="169" actId="20577"/>
          <ac:spMkLst>
            <pc:docMk/>
            <pc:sldMk cId="2345661770" sldId="463"/>
            <ac:spMk id="2" creationId="{00000000-0000-0000-0000-000000000000}"/>
          </ac:spMkLst>
        </pc:spChg>
        <pc:spChg chg="mod">
          <ac:chgData name="Marcelo Kfoury Muinhos" userId="6b3dc32617f91f5b" providerId="LiveId" clId="{C7363459-4315-4932-BD16-CE70D16CE5D0}" dt="2020-10-21T20:35:20.331" v="623" actId="33524"/>
          <ac:spMkLst>
            <pc:docMk/>
            <pc:sldMk cId="2345661770" sldId="463"/>
            <ac:spMk id="3" creationId="{00000000-0000-0000-0000-000000000000}"/>
          </ac:spMkLst>
        </pc:spChg>
      </pc:sldChg>
      <pc:sldChg chg="modSp add mod ord">
        <pc:chgData name="Marcelo Kfoury Muinhos" userId="6b3dc32617f91f5b" providerId="LiveId" clId="{C7363459-4315-4932-BD16-CE70D16CE5D0}" dt="2020-10-19T21:34:46.686" v="449"/>
        <pc:sldMkLst>
          <pc:docMk/>
          <pc:sldMk cId="2776822648" sldId="464"/>
        </pc:sldMkLst>
        <pc:spChg chg="mod">
          <ac:chgData name="Marcelo Kfoury Muinhos" userId="6b3dc32617f91f5b" providerId="LiveId" clId="{C7363459-4315-4932-BD16-CE70D16CE5D0}" dt="2020-10-19T21:34:35.073" v="447" actId="27636"/>
          <ac:spMkLst>
            <pc:docMk/>
            <pc:sldMk cId="2776822648" sldId="464"/>
            <ac:spMk id="3" creationId="{00000000-0000-0000-0000-000000000000}"/>
          </ac:spMkLst>
        </pc:spChg>
      </pc:sldChg>
      <pc:sldChg chg="modSp add mod ord">
        <pc:chgData name="Marcelo Kfoury Muinhos" userId="6b3dc32617f91f5b" providerId="LiveId" clId="{C7363459-4315-4932-BD16-CE70D16CE5D0}" dt="2020-10-20T12:51:32.316" v="621" actId="20577"/>
        <pc:sldMkLst>
          <pc:docMk/>
          <pc:sldMk cId="2290580705" sldId="465"/>
        </pc:sldMkLst>
        <pc:spChg chg="mod">
          <ac:chgData name="Marcelo Kfoury Muinhos" userId="6b3dc32617f91f5b" providerId="LiveId" clId="{C7363459-4315-4932-BD16-CE70D16CE5D0}" dt="2020-10-19T21:17:27.772" v="263" actId="27636"/>
          <ac:spMkLst>
            <pc:docMk/>
            <pc:sldMk cId="2290580705" sldId="465"/>
            <ac:spMk id="2" creationId="{00000000-0000-0000-0000-000000000000}"/>
          </ac:spMkLst>
        </pc:spChg>
        <pc:spChg chg="mod">
          <ac:chgData name="Marcelo Kfoury Muinhos" userId="6b3dc32617f91f5b" providerId="LiveId" clId="{C7363459-4315-4932-BD16-CE70D16CE5D0}" dt="2020-10-20T12:51:32.316" v="621" actId="20577"/>
          <ac:spMkLst>
            <pc:docMk/>
            <pc:sldMk cId="2290580705" sldId="465"/>
            <ac:spMk id="3" creationId="{00000000-0000-0000-0000-000000000000}"/>
          </ac:spMkLst>
        </pc:spChg>
      </pc:sldChg>
      <pc:sldChg chg="addSp delSp modSp add mod">
        <pc:chgData name="Marcelo Kfoury Muinhos" userId="6b3dc32617f91f5b" providerId="LiveId" clId="{C7363459-4315-4932-BD16-CE70D16CE5D0}" dt="2020-10-19T21:24:18.345" v="295" actId="1076"/>
        <pc:sldMkLst>
          <pc:docMk/>
          <pc:sldMk cId="806034459" sldId="466"/>
        </pc:sldMkLst>
        <pc:spChg chg="add mod">
          <ac:chgData name="Marcelo Kfoury Muinhos" userId="6b3dc32617f91f5b" providerId="LiveId" clId="{C7363459-4315-4932-BD16-CE70D16CE5D0}" dt="2020-10-19T21:24:18.345" v="295" actId="1076"/>
          <ac:spMkLst>
            <pc:docMk/>
            <pc:sldMk cId="806034459" sldId="466"/>
            <ac:spMk id="3" creationId="{7529CA69-A0A6-4A06-9FC7-F96BCF14745F}"/>
          </ac:spMkLst>
        </pc:spChg>
        <pc:spChg chg="del">
          <ac:chgData name="Marcelo Kfoury Muinhos" userId="6b3dc32617f91f5b" providerId="LiveId" clId="{C7363459-4315-4932-BD16-CE70D16CE5D0}" dt="2020-10-19T21:21:01.867" v="275" actId="478"/>
          <ac:spMkLst>
            <pc:docMk/>
            <pc:sldMk cId="806034459" sldId="466"/>
            <ac:spMk id="18436" creationId="{00000000-0000-0000-0000-000000000000}"/>
          </ac:spMkLst>
        </pc:spChg>
        <pc:spChg chg="mod">
          <ac:chgData name="Marcelo Kfoury Muinhos" userId="6b3dc32617f91f5b" providerId="LiveId" clId="{C7363459-4315-4932-BD16-CE70D16CE5D0}" dt="2020-10-19T21:24:13.721" v="294" actId="1076"/>
          <ac:spMkLst>
            <pc:docMk/>
            <pc:sldMk cId="806034459" sldId="466"/>
            <ac:spMk id="18439" creationId="{00000000-0000-0000-0000-000000000000}"/>
          </ac:spMkLst>
        </pc:spChg>
        <pc:picChg chg="add mod">
          <ac:chgData name="Marcelo Kfoury Muinhos" userId="6b3dc32617f91f5b" providerId="LiveId" clId="{C7363459-4315-4932-BD16-CE70D16CE5D0}" dt="2020-10-19T21:22:21.998" v="279" actId="1076"/>
          <ac:picMkLst>
            <pc:docMk/>
            <pc:sldMk cId="806034459" sldId="466"/>
            <ac:picMk id="2" creationId="{E6C7A0D3-E9DB-480F-85BA-223EA43EE8DD}"/>
          </ac:picMkLst>
        </pc:picChg>
        <pc:picChg chg="del">
          <ac:chgData name="Marcelo Kfoury Muinhos" userId="6b3dc32617f91f5b" providerId="LiveId" clId="{C7363459-4315-4932-BD16-CE70D16CE5D0}" dt="2020-10-19T21:18:55.821" v="272" actId="478"/>
          <ac:picMkLst>
            <pc:docMk/>
            <pc:sldMk cId="806034459" sldId="466"/>
            <ac:picMk id="8" creationId="{89070256-E957-4E7F-AB47-AEA53257019B}"/>
          </ac:picMkLst>
        </pc:picChg>
      </pc:sldChg>
      <pc:sldChg chg="modSp add mod">
        <pc:chgData name="Marcelo Kfoury Muinhos" userId="6b3dc32617f91f5b" providerId="LiveId" clId="{C7363459-4315-4932-BD16-CE70D16CE5D0}" dt="2020-10-21T20:35:44.178" v="624" actId="20577"/>
        <pc:sldMkLst>
          <pc:docMk/>
          <pc:sldMk cId="961214531" sldId="467"/>
        </pc:sldMkLst>
        <pc:spChg chg="mod">
          <ac:chgData name="Marcelo Kfoury Muinhos" userId="6b3dc32617f91f5b" providerId="LiveId" clId="{C7363459-4315-4932-BD16-CE70D16CE5D0}" dt="2020-10-19T21:27:20.989" v="315" actId="1076"/>
          <ac:spMkLst>
            <pc:docMk/>
            <pc:sldMk cId="961214531" sldId="467"/>
            <ac:spMk id="2" creationId="{00000000-0000-0000-0000-000000000000}"/>
          </ac:spMkLst>
        </pc:spChg>
        <pc:spChg chg="mod">
          <ac:chgData name="Marcelo Kfoury Muinhos" userId="6b3dc32617f91f5b" providerId="LiveId" clId="{C7363459-4315-4932-BD16-CE70D16CE5D0}" dt="2020-10-21T20:35:44.178" v="624" actId="20577"/>
          <ac:spMkLst>
            <pc:docMk/>
            <pc:sldMk cId="961214531" sldId="467"/>
            <ac:spMk id="3" creationId="{00000000-0000-0000-0000-000000000000}"/>
          </ac:spMkLst>
        </pc:spChg>
      </pc:sldChg>
      <pc:sldChg chg="modSp add mod">
        <pc:chgData name="Marcelo Kfoury Muinhos" userId="6b3dc32617f91f5b" providerId="LiveId" clId="{C7363459-4315-4932-BD16-CE70D16CE5D0}" dt="2020-10-21T20:36:31.347" v="647" actId="20577"/>
        <pc:sldMkLst>
          <pc:docMk/>
          <pc:sldMk cId="2612378448" sldId="468"/>
        </pc:sldMkLst>
        <pc:spChg chg="mod">
          <ac:chgData name="Marcelo Kfoury Muinhos" userId="6b3dc32617f91f5b" providerId="LiveId" clId="{C7363459-4315-4932-BD16-CE70D16CE5D0}" dt="2020-10-21T20:36:31.347" v="647" actId="20577"/>
          <ac:spMkLst>
            <pc:docMk/>
            <pc:sldMk cId="2612378448" sldId="468"/>
            <ac:spMk id="3" creationId="{00000000-0000-0000-0000-000000000000}"/>
          </ac:spMkLst>
        </pc:spChg>
      </pc:sldChg>
      <pc:sldChg chg="modSp add mod">
        <pc:chgData name="Marcelo Kfoury Muinhos" userId="6b3dc32617f91f5b" providerId="LiveId" clId="{C7363459-4315-4932-BD16-CE70D16CE5D0}" dt="2020-10-21T20:37:01.818" v="652" actId="20577"/>
        <pc:sldMkLst>
          <pc:docMk/>
          <pc:sldMk cId="1911761035" sldId="469"/>
        </pc:sldMkLst>
        <pc:spChg chg="mod">
          <ac:chgData name="Marcelo Kfoury Muinhos" userId="6b3dc32617f91f5b" providerId="LiveId" clId="{C7363459-4315-4932-BD16-CE70D16CE5D0}" dt="2020-10-21T20:37:01.818" v="652" actId="20577"/>
          <ac:spMkLst>
            <pc:docMk/>
            <pc:sldMk cId="1911761035" sldId="4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49" tIns="47775" rIns="95549" bIns="47775" rtlCol="0"/>
          <a:lstStyle>
            <a:lvl1pPr algn="r">
              <a:defRPr sz="1300"/>
            </a:lvl1pPr>
          </a:lstStyle>
          <a:p>
            <a:fld id="{9791268D-8C30-4888-B41A-0AD298B02D94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5" rIns="95549" bIns="4777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49" tIns="47775" rIns="95549" bIns="4777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49" tIns="47775" rIns="95549" bIns="47775" rtlCol="0" anchor="b"/>
          <a:lstStyle>
            <a:lvl1pPr algn="r">
              <a:defRPr sz="1300"/>
            </a:lvl1pPr>
          </a:lstStyle>
          <a:p>
            <a:fld id="{914C40E3-13C3-4718-B739-6FB4730CBD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5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441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40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786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708" indent="-275097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994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7606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90219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32831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5443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8056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60667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E49754-1A79-4C54-9B6E-C0F48C532516}" type="slidenum">
              <a:rPr lang="en-US" altLang="en-US" sz="1200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9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/>
              <a:t>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6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25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207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708" indent="-275097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994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7606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90219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32831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5443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8056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60667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E49754-1A79-4C54-9B6E-C0F48C532516}" type="slidenum">
              <a:rPr lang="en-US" altLang="en-US" sz="120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7160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97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430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708" indent="-275097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994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7606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90219" indent="-219770" algn="l" defTabSz="92057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32831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5443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8056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60667" indent="-219770" defTabSz="9205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E49754-1A79-4C54-9B6E-C0F48C532516}" type="slidenum">
              <a:rPr lang="en-US" altLang="en-US" sz="120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7227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40E3-13C3-4718-B739-6FB4730CBD3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6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47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70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506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B80FB-BAB0-4AF9-8870-2CAB730045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A73153B-2A46-4B79-87ED-74C02476A5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6143621"/>
            <a:ext cx="2667000" cy="74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0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87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4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27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8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34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19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23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8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02A6-23D0-4642-9817-32E6F121A1DA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256D-61A5-4E15-A830-016E10179F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96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Presentation </a:t>
            </a:r>
            <a:br>
              <a:rPr lang="en-US" sz="5300" dirty="0"/>
            </a:br>
            <a:r>
              <a:rPr lang="en-US" sz="5300" dirty="0"/>
              <a:t>Br-Am Chamber of Commerce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Marcelo Kfoury Muinhos</a:t>
            </a:r>
            <a:br>
              <a:rPr lang="en-US" dirty="0"/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4413766"/>
            <a:ext cx="6400800" cy="1752600"/>
          </a:xfrm>
        </p:spPr>
        <p:txBody>
          <a:bodyPr>
            <a:normAutofit/>
          </a:bodyPr>
          <a:lstStyle/>
          <a:p>
            <a:r>
              <a:rPr lang="pt-BR" sz="2800" dirty="0"/>
              <a:t>FGV-EESP</a:t>
            </a:r>
          </a:p>
        </p:txBody>
      </p:sp>
    </p:spTree>
    <p:extLst>
      <p:ext uri="{BB962C8B-B14F-4D97-AF65-F5344CB8AC3E}">
        <p14:creationId xmlns:p14="http://schemas.microsoft.com/office/powerpoint/2010/main" val="981532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3806"/>
            <a:ext cx="7467600" cy="4515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monetary policy stance is temporary or permanent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7772400" cy="51816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 risk to monetary policy is the dual economy growth.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see retail sale and industrial sector soaring and service sector sinking.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 number is reflecting this dual behavior and on the top of that we have a shock in food and raw material causing by China.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wholesale prices are around 20% in the accumulated 12-month.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far, this scenario has not contaminated the 2021 inflation forecast, although we have seen major revision this year.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couple of months ago, most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followers said that Central Bank president would have to write an open letter to the Finance minister, because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would breech the inflation targeting interval from below.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looks like it is not the case anymore. Inflation expectation for 2020 are already close to 2.5%.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7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3806"/>
            <a:ext cx="7467600" cy="4515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monetary policy stance is temporary or permanent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7772400" cy="5181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this pass through from wholesale prices to retail are already happening but at a moderate pace, given the weight of service prices in inflation around 35% and the recession.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Utility prices are also holding inflation at bay.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if we see another round of BRL depreciation due to fiscal slippage or a pickup in the service sector level off with other sectors, the passthrough will increase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will damage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inflation expectation.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6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89EAC22-8BD8-4D6B-B722-90C0ADF849D5}" type="slidenum">
              <a:rPr lang="en-US" altLang="en-US" sz="8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8" y="224645"/>
            <a:ext cx="8836025" cy="384721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2800" dirty="0"/>
              <a:t>Inflation –  For the Second Time below the target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50813" y="573401"/>
            <a:ext cx="88392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accent1"/>
                </a:solidFill>
              </a:rPr>
              <a:t> </a:t>
            </a:r>
            <a:endParaRPr lang="en-US" altLang="en-US" b="0" dirty="0">
              <a:solidFill>
                <a:schemeClr val="accent1"/>
              </a:solidFill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4572000" y="1311275"/>
            <a:ext cx="0" cy="48641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8438" name="Straight Connector 3"/>
          <p:cNvCxnSpPr>
            <a:cxnSpLocks noChangeShapeType="1"/>
          </p:cNvCxnSpPr>
          <p:nvPr/>
        </p:nvCxnSpPr>
        <p:spPr bwMode="auto">
          <a:xfrm>
            <a:off x="150813" y="1065213"/>
            <a:ext cx="88392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39376" y="4472302"/>
            <a:ext cx="24590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Sources: IBGE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0048" y="4465520"/>
            <a:ext cx="24590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Sources: IBGE, BCB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1265941" y="1021944"/>
            <a:ext cx="2459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200" dirty="0">
                <a:latin typeface="Arial Narrow" pitchFamily="34" charset="0"/>
              </a:rPr>
              <a:t>CPI Inflation and Targets (</a:t>
            </a:r>
            <a:r>
              <a:rPr lang="en-US" altLang="en-US" sz="1200" dirty="0" err="1">
                <a:latin typeface="Arial Narrow" pitchFamily="34" charset="0"/>
              </a:rPr>
              <a:t>YoY</a:t>
            </a:r>
            <a:r>
              <a:rPr lang="en-US" altLang="en-US" sz="1200" dirty="0">
                <a:latin typeface="Arial Narrow" pitchFamily="34" charset="0"/>
              </a:rPr>
              <a:t>)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5759686" y="986308"/>
            <a:ext cx="2459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1200" dirty="0">
                <a:latin typeface="Arial Narrow" pitchFamily="34" charset="0"/>
              </a:rPr>
              <a:t>CPI Breakdown (YoY)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185738" y="4800600"/>
            <a:ext cx="4214812" cy="82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28600" indent="-228600"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Char char=""/>
            </a:pPr>
            <a:r>
              <a:rPr lang="en-US" altLang="en-US" sz="1000" dirty="0"/>
              <a:t>For the second time in the history of inflation targets policy, BCB is likely to write a letter for not fulfilling the target from below.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en-US" altLang="en-US" sz="1000" dirty="0"/>
              <a:t>The 12-month accumulated inflation is at 1.9% and the 12-month core average a 2.8%. </a:t>
            </a:r>
            <a:endParaRPr lang="pt-BR" altLang="en-US" sz="1000" b="0" dirty="0"/>
          </a:p>
        </p:txBody>
      </p:sp>
      <p:sp>
        <p:nvSpPr>
          <p:cNvPr id="18444" name="Text Box 6"/>
          <p:cNvSpPr txBox="1">
            <a:spLocks noChangeArrowheads="1"/>
          </p:cNvSpPr>
          <p:nvPr/>
        </p:nvSpPr>
        <p:spPr bwMode="auto">
          <a:xfrm>
            <a:off x="4703971" y="4691647"/>
            <a:ext cx="4189413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28600" indent="-228600"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Char char=""/>
            </a:pPr>
            <a:r>
              <a:rPr lang="en-US" altLang="en-US" sz="1000" dirty="0"/>
              <a:t>Food inflation is back to the positive camp since the surging in December  2019 because meat surged. (6.9% in May 20)</a:t>
            </a:r>
            <a:endParaRPr lang="pt-BR" altLang="en-US" sz="1000" b="0" dirty="0"/>
          </a:p>
          <a:p>
            <a:pPr eaLnBrk="1" hangingPunct="1">
              <a:buFont typeface="Wingdings 2" pitchFamily="18" charset="2"/>
              <a:buChar char=""/>
            </a:pPr>
            <a:r>
              <a:rPr lang="en-US" altLang="en-US" sz="1000" dirty="0"/>
              <a:t>Service inflation had averaged 8.1% between 2011 and 2016, and it is now growing at 2.7% in May  2020</a:t>
            </a:r>
          </a:p>
          <a:p>
            <a:pPr eaLnBrk="1" hangingPunct="1">
              <a:buFont typeface="Wingdings 2" pitchFamily="18" charset="2"/>
              <a:buChar char=""/>
            </a:pPr>
            <a:r>
              <a:rPr lang="en-US" altLang="en-US" sz="1000" dirty="0"/>
              <a:t>Monitored prices has been negative  recent months</a:t>
            </a:r>
            <a:endParaRPr lang="pt-BR" altLang="en-US" sz="1000" b="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9871012-C656-4A61-8CF1-4BAF99C1F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642" y="1339850"/>
            <a:ext cx="4459925" cy="277970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93E99CD-0BED-41F2-9B86-4EB6E0E96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471" y="1260317"/>
            <a:ext cx="4577639" cy="28530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37286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905" y="609600"/>
            <a:ext cx="5562600" cy="299188"/>
          </a:xfrm>
        </p:spPr>
        <p:txBody>
          <a:bodyPr>
            <a:normAutofit fontScale="90000"/>
          </a:bodyPr>
          <a:lstStyle/>
          <a:p>
            <a:r>
              <a:rPr lang="pt-BR" sz="4000" dirty="0" err="1"/>
              <a:t>Introduction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222411" cy="434901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First, I would like to thanks Paulo for inviting me to talk here this afternoon.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focus my talk in Monetary policy that has been my specialty for the last 25 year.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controlling inflation with the launch of the Real plan in 1994, Brazil has finally been able to converge the real interest rate to a new level close to zero at the end of 2019s, just before the pandemic.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Real plan has stabilized inflation indeed, but it has produced two collateral effects: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tax revenue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Extremely high interest rate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Nowadays, when we are at the end of the easing cycle, central bank policy rate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Selic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rate) is at record low level at 2%. The effective real interest rate (360-PreDI Swap discount by 12-month inflation expectation) reached -0.75% in June 2020 the lowest level ever, and it was at the end of September is slightly below zero.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33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905" y="609600"/>
            <a:ext cx="5562600" cy="299188"/>
          </a:xfrm>
        </p:spPr>
        <p:txBody>
          <a:bodyPr>
            <a:normAutofit fontScale="90000"/>
          </a:bodyPr>
          <a:lstStyle/>
          <a:p>
            <a:r>
              <a:rPr lang="pt-BR" sz="4000" dirty="0" err="1"/>
              <a:t>Introduction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222411" cy="43490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been working with equilibrium rate since I was in the Central Bank 15 years ago. When I left Citi I kind of resume this work.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still idle capacity in the economy, it is possible that the effective rate is below the equilibrium rate. Hence, two questions that naturally follows: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+mj-lt"/>
              <a:buAutoNum type="romanLcParenBoth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equilibrium rate?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800"/>
              </a:spcAft>
              <a:buFont typeface="+mj-lt"/>
              <a:buAutoNum type="romanLcParenBoth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it the monetary policy accommodative indeed and it is stable or will be revert soon? 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29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905" y="609600"/>
            <a:ext cx="5562600" cy="299188"/>
          </a:xfrm>
        </p:spPr>
        <p:txBody>
          <a:bodyPr>
            <a:normAutofit fontScale="90000"/>
          </a:bodyPr>
          <a:lstStyle/>
          <a:p>
            <a:r>
              <a:rPr lang="pt-BR" sz="4000" dirty="0" err="1"/>
              <a:t>Equilibrium</a:t>
            </a:r>
            <a:r>
              <a:rPr lang="pt-BR" sz="4000" dirty="0"/>
              <a:t> Rates </a:t>
            </a:r>
            <a:r>
              <a:rPr lang="pt-BR" sz="4000" dirty="0" err="1"/>
              <a:t>Results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222411" cy="434901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just released two paper related to the topic.</a:t>
            </a:r>
          </a:p>
          <a:p>
            <a:pPr marL="742950" lvl="1" indent="-28575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first one using econometric techniques to calculate the equilibrium rate and </a:t>
            </a:r>
          </a:p>
          <a:p>
            <a:pPr marL="742950" lvl="1" indent="-28575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https://eesp.fgv.br/sites/eesp.fgv.br/files/equilibriumrates3aprset20.pdf</a:t>
            </a:r>
          </a:p>
          <a:p>
            <a:pPr marL="742950" lvl="1" indent="-28575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second one using a DSGE model, which is a General Equilibrium partially estimated with a Bayesian econometric approach and partially calibrated. </a:t>
            </a:r>
          </a:p>
          <a:p>
            <a:pPr marL="742950" lvl="1" indent="-285750" algn="l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https://eesp.fgv.br/sites/eesp.fgv.br/files/dsgejurosdeequilibriobrasil.pdf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results are robust, and we found that lately the equilibrium rate lies between 1% and 3%.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first paper, we also estimate a Taylor rule for Brazil.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we add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rule, the effective rate and an average of the equilibrium rate, the results are very exciting.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could not resist to present a picture with it.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566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89EAC22-8BD8-4D6B-B722-90C0ADF849D5}" type="slidenum">
              <a:rPr lang="en-US" altLang="en-US" sz="8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54770"/>
            <a:ext cx="8383587" cy="608012"/>
          </a:xfrm>
          <a:noFill/>
        </p:spPr>
        <p:txBody>
          <a:bodyPr>
            <a:normAutofit fontScale="90000"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dirty="0"/>
              <a:t>Interest Rate: Taylor Rule and Equilibrium Rate</a:t>
            </a:r>
            <a:endParaRPr lang="en-US" altLang="en-US" dirty="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50813" y="455613"/>
            <a:ext cx="88392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0" dirty="0">
                <a:solidFill>
                  <a:schemeClr val="accent1"/>
                </a:solidFill>
              </a:rPr>
              <a:t>The blue line is the effective </a:t>
            </a:r>
            <a:r>
              <a:rPr lang="en-US" altLang="en-US" dirty="0">
                <a:solidFill>
                  <a:schemeClr val="accent1"/>
                </a:solidFill>
              </a:rPr>
              <a:t>real interest rate, the green the equilibrium rate and the orange is the ones predicted by the Taylor Rule</a:t>
            </a:r>
            <a:endParaRPr lang="pt-BR" altLang="en-US" b="0" dirty="0">
              <a:solidFill>
                <a:schemeClr val="accent1"/>
              </a:solidFill>
            </a:endParaRPr>
          </a:p>
        </p:txBody>
      </p:sp>
      <p:cxnSp>
        <p:nvCxnSpPr>
          <p:cNvPr id="18438" name="Straight Connector 3"/>
          <p:cNvCxnSpPr>
            <a:cxnSpLocks noChangeShapeType="1"/>
          </p:cNvCxnSpPr>
          <p:nvPr/>
        </p:nvCxnSpPr>
        <p:spPr bwMode="auto">
          <a:xfrm>
            <a:off x="150813" y="1905000"/>
            <a:ext cx="88392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33134" y="5794354"/>
            <a:ext cx="24590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Sources: MK4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9070256-E957-4E7F-AB47-AEA5325701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72857"/>
            <a:ext cx="5737225" cy="4312285"/>
          </a:xfrm>
          <a:prstGeom prst="rect">
            <a:avLst/>
          </a:prstGeom>
          <a:noFill/>
        </p:spPr>
      </p:pic>
      <p:sp>
        <p:nvSpPr>
          <p:cNvPr id="2" name="Text Box 9">
            <a:extLst>
              <a:ext uri="{FF2B5EF4-FFF2-40B4-BE49-F238E27FC236}">
                <a16:creationId xmlns:a16="http://schemas.microsoft.com/office/drawing/2014/main" id="{B537824D-AC32-4A0B-BFE3-3F3D2D95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887" y="1432384"/>
            <a:ext cx="2589213" cy="4258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marL="228600" indent="-228600"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2012, effective real rate was below the Taylor rule and from the average rate as well. </a:t>
            </a:r>
            <a:endParaRPr lang="pt-B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period of 2014-2016, effective rate was significantly higher than both rates, which might have aggravated the recession in the period.   </a:t>
            </a:r>
            <a:endParaRPr lang="pt-B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2019, the effective rate is significantly below the average and slightly below the Taylor rate, which means an expansionary monetary policy lately.</a:t>
            </a:r>
            <a:endParaRPr lang="pt-B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real interest rate based on the this estimated Taylor rule should be in the 20Q3 at -0.8%.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70277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905" y="609600"/>
            <a:ext cx="5562600" cy="299188"/>
          </a:xfrm>
        </p:spPr>
        <p:txBody>
          <a:bodyPr>
            <a:normAutofit fontScale="90000"/>
          </a:bodyPr>
          <a:lstStyle/>
          <a:p>
            <a:r>
              <a:rPr lang="pt-BR" sz="4000" dirty="0" err="1"/>
              <a:t>Equilibrium</a:t>
            </a:r>
            <a:r>
              <a:rPr lang="pt-BR" sz="4000" dirty="0"/>
              <a:t> Rates </a:t>
            </a:r>
            <a:r>
              <a:rPr lang="pt-BR" sz="4000" dirty="0" err="1"/>
              <a:t>Results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222411" cy="43490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effective rate is significant below the neutral rate, about 200bps.  But it could be more if we have a better fiscal stance according to the estimated Taylor rule.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since June, the effective rate one-year rate has been increased because of the fiscal stance</a:t>
            </a:r>
            <a:endParaRPr lang="pt-B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82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467600" cy="4515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monetary policy stance is temporary or permanent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222411" cy="43490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 Bank communication is trying to give a message that the monetary policy will be accommodative in the short/medium term, because inflation forecast for 2021 is still comfortably below the target. This message is kind of conveying in my given estimation of the Taylor rule.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forward guidance that Central depends upon the fiscal scenario.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one to determine the country risk is not the CDS-5Y anymore but the slope of the interest rate yield curve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58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89EAC22-8BD8-4D6B-B722-90C0ADF849D5}" type="slidenum">
              <a:rPr lang="en-US" altLang="en-US" sz="8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54770"/>
            <a:ext cx="8383587" cy="608012"/>
          </a:xfrm>
          <a:noFill/>
        </p:spPr>
        <p:txBody>
          <a:bodyPr>
            <a:normAutofit fontScale="90000"/>
          </a:bodyPr>
          <a:lstStyle/>
          <a:p>
            <a:pPr eaLnBrk="1" hangingPunct="1">
              <a:lnSpc>
                <a:spcPts val="3000"/>
              </a:lnSpc>
            </a:pPr>
            <a:r>
              <a:rPr lang="en-US" altLang="en-US" sz="3600" dirty="0"/>
              <a:t>Interest Rate: Taylor Rule and Equilibrium Rate</a:t>
            </a:r>
            <a:endParaRPr lang="en-US" altLang="en-US" dirty="0"/>
          </a:p>
        </p:txBody>
      </p:sp>
      <p:cxnSp>
        <p:nvCxnSpPr>
          <p:cNvPr id="18438" name="Straight Connector 3"/>
          <p:cNvCxnSpPr>
            <a:cxnSpLocks noChangeShapeType="1"/>
          </p:cNvCxnSpPr>
          <p:nvPr/>
        </p:nvCxnSpPr>
        <p:spPr bwMode="auto">
          <a:xfrm>
            <a:off x="150813" y="1905000"/>
            <a:ext cx="883920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35212" y="4419600"/>
            <a:ext cx="24590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Sources: MK4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6C7A0D3-E9DB-480F-85BA-223EA43E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134" y="869329"/>
            <a:ext cx="5333991" cy="3200395"/>
          </a:xfrm>
          <a:prstGeom prst="rect">
            <a:avLst/>
          </a:prstGeom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7529CA69-A0A6-4A06-9FC7-F96BCF147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786877"/>
            <a:ext cx="5605462" cy="160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marL="228600" indent="-228600" algn="l" eaLnBrk="0" hangingPunct="0">
              <a:spcBef>
                <a:spcPct val="75000"/>
              </a:spcBef>
              <a:buClr>
                <a:schemeClr val="accent1"/>
              </a:buClr>
              <a:buFont typeface="Arial" pitchFamily="34" charset="0"/>
              <a:buChar char="●"/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800"/>
              </a:spcAft>
              <a:buFont typeface="Wingdings 2" pitchFamily="18" charset="2"/>
              <a:buChar char=""/>
            </a:pPr>
            <a:r>
              <a:rPr lang="en-US" sz="1000" dirty="0"/>
              <a:t>The slope is 4pp when one compares 6months with 5 years and 5 pp between 6 months and 10 years.  In January, before the pandemic hit Brazil the slop was 2pp. </a:t>
            </a:r>
            <a:endParaRPr lang="pt-BR" sz="1000" dirty="0"/>
          </a:p>
          <a:p>
            <a:pPr eaLnBrk="1" hangingPunct="1">
              <a:lnSpc>
                <a:spcPct val="150000"/>
              </a:lnSpc>
              <a:spcAft>
                <a:spcPts val="800"/>
              </a:spcAft>
              <a:buFont typeface="Wingdings 2" pitchFamily="18" charset="2"/>
              <a:buChar char=""/>
            </a:pPr>
            <a:r>
              <a:rPr lang="en-US" sz="1000" dirty="0"/>
              <a:t>In the long end, the 10-year yields is greater now than in January, before the easing cycle causing by Pandemic.  </a:t>
            </a:r>
            <a:endParaRPr lang="pt-BR" sz="1000" dirty="0"/>
          </a:p>
          <a:p>
            <a:pPr eaLnBrk="1" hangingPunct="1">
              <a:buFont typeface="Wingdings 2" pitchFamily="18" charset="2"/>
              <a:buChar char=""/>
            </a:pPr>
            <a:r>
              <a:rPr lang="en-US" sz="1000" dirty="0"/>
              <a:t>The slope has increased since July 80 bps points and CDS-5year is about the same.</a:t>
            </a:r>
            <a:endParaRPr lang="pt-BR" alt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0344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3806"/>
            <a:ext cx="7467600" cy="4515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monetary policy stance is temporary or permanent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7772400" cy="518160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 risk is not in the external debt but in the domestic debt. 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 first major risk to the inflation scenario in my opinion is the fiscal one.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let my colleagues to talk more about that. I think that have comparative advantages in deciphering the numbers.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given the fiscal number, it is not orthogonal to monetary policy, we can discuss if Central Bank has over cut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Selic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rate. I think so.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discount on the LFTs are also sign that market is not 100% comfortable with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Selic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2%. I am not going deep on the technicalities of the auctions, but since 2002 we have seen the Treasury having a hard time to refinance public debt.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rates at the long and middle section of the yield curve forced the shortening of  debt profile. </a:t>
            </a:r>
          </a:p>
          <a:p>
            <a:pPr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putting a lot of pressure in next quarter debt refinancing. There are R$600billion reais to roll over in the first quarter of 2021.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14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13200</TotalTime>
  <Words>1357</Words>
  <Application>Microsoft Office PowerPoint</Application>
  <PresentationFormat>Apresentação na tela (4:3)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 2</vt:lpstr>
      <vt:lpstr>Tema do Office</vt:lpstr>
      <vt:lpstr>Presentation  Br-Am Chamber of Commerce   Marcelo Kfoury Muinhos </vt:lpstr>
      <vt:lpstr>Introduction</vt:lpstr>
      <vt:lpstr>Introduction</vt:lpstr>
      <vt:lpstr>Equilibrium Rates Results</vt:lpstr>
      <vt:lpstr>Interest Rate: Taylor Rule and Equilibrium Rate</vt:lpstr>
      <vt:lpstr>Equilibrium Rates Results</vt:lpstr>
      <vt:lpstr>This monetary policy stance is temporary or permanent</vt:lpstr>
      <vt:lpstr>Interest Rate: Taylor Rule and Equilibrium Rate</vt:lpstr>
      <vt:lpstr>This monetary policy stance is temporary or permanent</vt:lpstr>
      <vt:lpstr>This monetary policy stance is temporary or permanent</vt:lpstr>
      <vt:lpstr>This monetary policy stance is temporary or permanent</vt:lpstr>
      <vt:lpstr>Inflation –  For the Second Time below the target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do Curos</dc:title>
  <dc:creator>Cassia Nunes Veloso</dc:creator>
  <cp:lastModifiedBy>Marcelo Kfoury Muinhos</cp:lastModifiedBy>
  <cp:revision>122</cp:revision>
  <cp:lastPrinted>2018-01-31T21:25:57Z</cp:lastPrinted>
  <dcterms:created xsi:type="dcterms:W3CDTF">2016-07-18T15:37:04Z</dcterms:created>
  <dcterms:modified xsi:type="dcterms:W3CDTF">2020-10-21T20:45:57Z</dcterms:modified>
</cp:coreProperties>
</file>